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jpeg"/>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309" r:id="rId3"/>
    <p:sldId id="326" r:id="rId4"/>
    <p:sldId id="322" r:id="rId5"/>
    <p:sldId id="324" r:id="rId6"/>
    <p:sldId id="314" r:id="rId7"/>
    <p:sldId id="315" r:id="rId8"/>
    <p:sldId id="320" r:id="rId9"/>
    <p:sldId id="316" r:id="rId10"/>
    <p:sldId id="328" r:id="rId11"/>
    <p:sldId id="327" r:id="rId12"/>
    <p:sldId id="317" r:id="rId13"/>
    <p:sldId id="318" r:id="rId14"/>
    <p:sldId id="319" r:id="rId15"/>
    <p:sldId id="325"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p:defaultTextStyle>
  <p:extLs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B6E9B2-24E7-C842-BCFC-3DEC2AD683A5}" v="3026" dt="2023-07-26T21:04:47.41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a:tcStyle>
        <a:tcBdr/>
        <a:fill>
          <a:solidFill>
            <a:srgbClr val="E7E3D2">
              <a:alpha val="5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A5C69B"/>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Ref idx="minor">
          <a:srgbClr val="606060"/>
        </a:fontRef>
        <a:srgbClr val="606060"/>
      </a:tcTxStyle>
      <a:tcStyle>
        <a:tcBdr>
          <a:left>
            <a:ln w="12700" cap="flat">
              <a:solidFill>
                <a:srgbClr val="BDBBB3"/>
              </a:solidFill>
              <a:prstDash val="solid"/>
              <a:miter lim="400000"/>
            </a:ln>
          </a:left>
          <a:right>
            <a:ln w="12700" cap="flat">
              <a:solidFill>
                <a:srgbClr val="BDBBB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ff" i="off">
        <a:fontRef idx="minor">
          <a:srgbClr val="FFFFFF"/>
        </a:fontRef>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ff" i="off">
        <a:fontRef idx="minor">
          <a:srgbClr val="606060"/>
        </a:fontRef>
        <a:srgbClr val="606060"/>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ff" i="off">
        <a:fontRef idx="minor">
          <a:srgbClr val="606060"/>
        </a:fontRef>
        <a:srgbClr val="60606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noFill/>
              <a:miter lim="400000"/>
            </a:ln>
          </a:insideV>
        </a:tcBdr>
        <a:fill>
          <a:solidFill>
            <a:srgbClr val="FDF9ED"/>
          </a:solidFill>
        </a:fill>
      </a:tcStyle>
    </a:wholeTbl>
    <a:band2H>
      <a:tcTxStyle/>
      <a:tcStyle>
        <a:tcBdr/>
        <a:fill>
          <a:solidFill>
            <a:srgbClr val="FFFFFF"/>
          </a:solidFill>
        </a:fill>
      </a:tcStyle>
    </a:band2H>
    <a:firstCol>
      <a:tcTxStyle b="off" i="off">
        <a:fontRef idx="minor">
          <a:srgbClr val="606060"/>
        </a:fontRef>
        <a:srgbClr val="606060"/>
      </a:tcTxStyle>
      <a:tcStyle>
        <a:tcBdr>
          <a:left>
            <a:ln w="25400" cap="flat">
              <a:solidFill>
                <a:srgbClr val="C6BB94"/>
              </a:solidFill>
              <a:prstDash val="solid"/>
              <a:miter lim="400000"/>
            </a:ln>
          </a:left>
          <a:right>
            <a:ln w="25400" cap="flat">
              <a:solidFill>
                <a:srgbClr val="C6BB94"/>
              </a:solidFill>
              <a:prstDash val="solid"/>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solidFill>
                <a:srgbClr val="DBD2B2"/>
              </a:solidFill>
              <a:prstDash val="solid"/>
              <a:miter lim="400000"/>
            </a:ln>
          </a:insideV>
        </a:tcBdr>
        <a:fill>
          <a:no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lastRow>
    <a:fir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47"/>
    <p:restoredTop sz="58894"/>
  </p:normalViewPr>
  <p:slideViewPr>
    <p:cSldViewPr snapToGrid="0" snapToObjects="1" showGuides="1">
      <p:cViewPr varScale="1">
        <p:scale>
          <a:sx n="58" d="100"/>
          <a:sy n="58" d="100"/>
        </p:scale>
        <p:origin x="1512" y="224"/>
      </p:cViewPr>
      <p:guideLst>
        <p:guide orient="horz" pos="3072"/>
        <p:guide pos="4096"/>
      </p:guideLst>
    </p:cSldViewPr>
  </p:slideViewPr>
  <p:outlineViewPr>
    <p:cViewPr>
      <p:scale>
        <a:sx n="33" d="100"/>
        <a:sy n="33" d="100"/>
      </p:scale>
      <p:origin x="0" y="-17304"/>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geluth, Charles M." userId="7b15d46b-9123-404d-a445-73ce9327b684" providerId="ADAL" clId="{06B6E9B2-24E7-C842-BCFC-3DEC2AD683A5}"/>
    <pc:docChg chg="undo redo custSel addSld delSld modSld sldOrd">
      <pc:chgData name="Reigeluth, Charles M." userId="7b15d46b-9123-404d-a445-73ce9327b684" providerId="ADAL" clId="{06B6E9B2-24E7-C842-BCFC-3DEC2AD683A5}" dt="2023-08-01T13:08:16.975" v="15755" actId="20577"/>
      <pc:docMkLst>
        <pc:docMk/>
      </pc:docMkLst>
      <pc:sldChg chg="modNotesTx">
        <pc:chgData name="Reigeluth, Charles M." userId="7b15d46b-9123-404d-a445-73ce9327b684" providerId="ADAL" clId="{06B6E9B2-24E7-C842-BCFC-3DEC2AD683A5}" dt="2023-08-01T12:44:48.709" v="15677" actId="20577"/>
        <pc:sldMkLst>
          <pc:docMk/>
          <pc:sldMk cId="0" sldId="256"/>
        </pc:sldMkLst>
      </pc:sldChg>
      <pc:sldChg chg="addSp delSp modSp mod modAnim modNotesTx">
        <pc:chgData name="Reigeluth, Charles M." userId="7b15d46b-9123-404d-a445-73ce9327b684" providerId="ADAL" clId="{06B6E9B2-24E7-C842-BCFC-3DEC2AD683A5}" dt="2023-07-26T15:45:30.309" v="11351" actId="20577"/>
        <pc:sldMkLst>
          <pc:docMk/>
          <pc:sldMk cId="454919467" sldId="309"/>
        </pc:sldMkLst>
        <pc:spChg chg="add del mod">
          <ac:chgData name="Reigeluth, Charles M." userId="7b15d46b-9123-404d-a445-73ce9327b684" providerId="ADAL" clId="{06B6E9B2-24E7-C842-BCFC-3DEC2AD683A5}" dt="2023-07-24T18:25:39.565" v="520" actId="478"/>
          <ac:spMkLst>
            <pc:docMk/>
            <pc:sldMk cId="454919467" sldId="309"/>
            <ac:spMk id="6" creationId="{70CAC1DE-865F-1E26-841B-734BA568A4D9}"/>
          </ac:spMkLst>
        </pc:spChg>
        <pc:spChg chg="add mod">
          <ac:chgData name="Reigeluth, Charles M." userId="7b15d46b-9123-404d-a445-73ce9327b684" providerId="ADAL" clId="{06B6E9B2-24E7-C842-BCFC-3DEC2AD683A5}" dt="2023-07-25T14:32:36.613" v="3109" actId="1037"/>
          <ac:spMkLst>
            <pc:docMk/>
            <pc:sldMk cId="454919467" sldId="309"/>
            <ac:spMk id="8" creationId="{06036302-8F7B-4549-4B6A-005226B67F94}"/>
          </ac:spMkLst>
        </pc:spChg>
        <pc:spChg chg="add mod">
          <ac:chgData name="Reigeluth, Charles M." userId="7b15d46b-9123-404d-a445-73ce9327b684" providerId="ADAL" clId="{06B6E9B2-24E7-C842-BCFC-3DEC2AD683A5}" dt="2023-07-25T14:32:06.703" v="3099" actId="122"/>
          <ac:spMkLst>
            <pc:docMk/>
            <pc:sldMk cId="454919467" sldId="309"/>
            <ac:spMk id="9" creationId="{11ABFEF6-F7FC-C4B7-480D-8F33DEE88853}"/>
          </ac:spMkLst>
        </pc:spChg>
        <pc:spChg chg="mod">
          <ac:chgData name="Reigeluth, Charles M." userId="7b15d46b-9123-404d-a445-73ce9327b684" providerId="ADAL" clId="{06B6E9B2-24E7-C842-BCFC-3DEC2AD683A5}" dt="2023-07-25T14:36:03.751" v="3134" actId="5793"/>
          <ac:spMkLst>
            <pc:docMk/>
            <pc:sldMk cId="454919467" sldId="309"/>
            <ac:spMk id="15" creationId="{EF903D97-B4F7-B64A-BF27-2934C8326F08}"/>
          </ac:spMkLst>
        </pc:spChg>
        <pc:picChg chg="add mod">
          <ac:chgData name="Reigeluth, Charles M." userId="7b15d46b-9123-404d-a445-73ce9327b684" providerId="ADAL" clId="{06B6E9B2-24E7-C842-BCFC-3DEC2AD683A5}" dt="2023-07-24T01:48:40.914" v="57" actId="1076"/>
          <ac:picMkLst>
            <pc:docMk/>
            <pc:sldMk cId="454919467" sldId="309"/>
            <ac:picMk id="3" creationId="{37707B72-A75C-45C7-BED0-74445F8441D4}"/>
          </ac:picMkLst>
        </pc:picChg>
        <pc:picChg chg="add mod">
          <ac:chgData name="Reigeluth, Charles M." userId="7b15d46b-9123-404d-a445-73ce9327b684" providerId="ADAL" clId="{06B6E9B2-24E7-C842-BCFC-3DEC2AD683A5}" dt="2023-07-25T13:20:13.929" v="2930" actId="14100"/>
          <ac:picMkLst>
            <pc:docMk/>
            <pc:sldMk cId="454919467" sldId="309"/>
            <ac:picMk id="11" creationId="{6C411F54-C878-C68E-BEB7-DAA8F9E10103}"/>
          </ac:picMkLst>
        </pc:picChg>
        <pc:picChg chg="del mod">
          <ac:chgData name="Reigeluth, Charles M." userId="7b15d46b-9123-404d-a445-73ce9327b684" providerId="ADAL" clId="{06B6E9B2-24E7-C842-BCFC-3DEC2AD683A5}" dt="2023-07-25T13:19:09.545" v="2926" actId="478"/>
          <ac:picMkLst>
            <pc:docMk/>
            <pc:sldMk cId="454919467" sldId="309"/>
            <ac:picMk id="4102" creationId="{3E3DFF00-91CE-3340-9C18-7721BE198F3B}"/>
          </ac:picMkLst>
        </pc:picChg>
      </pc:sldChg>
      <pc:sldChg chg="addSp delSp modSp del mod delAnim modAnim modNotesTx">
        <pc:chgData name="Reigeluth, Charles M." userId="7b15d46b-9123-404d-a445-73ce9327b684" providerId="ADAL" clId="{06B6E9B2-24E7-C842-BCFC-3DEC2AD683A5}" dt="2023-07-25T14:15:56.258" v="2954" actId="2696"/>
        <pc:sldMkLst>
          <pc:docMk/>
          <pc:sldMk cId="2405537286" sldId="310"/>
        </pc:sldMkLst>
        <pc:spChg chg="add mod">
          <ac:chgData name="Reigeluth, Charles M." userId="7b15d46b-9123-404d-a445-73ce9327b684" providerId="ADAL" clId="{06B6E9B2-24E7-C842-BCFC-3DEC2AD683A5}" dt="2023-07-24T18:42:06.105" v="550" actId="108"/>
          <ac:spMkLst>
            <pc:docMk/>
            <pc:sldMk cId="2405537286" sldId="310"/>
            <ac:spMk id="10" creationId="{5C5AA0BD-F178-1C93-3BE4-4394EF11B0CB}"/>
          </ac:spMkLst>
        </pc:spChg>
        <pc:spChg chg="del mod">
          <ac:chgData name="Reigeluth, Charles M." userId="7b15d46b-9123-404d-a445-73ce9327b684" providerId="ADAL" clId="{06B6E9B2-24E7-C842-BCFC-3DEC2AD683A5}" dt="2023-07-24T18:47:23.382" v="695" actId="478"/>
          <ac:spMkLst>
            <pc:docMk/>
            <pc:sldMk cId="2405537286" sldId="310"/>
            <ac:spMk id="15" creationId="{EF903D97-B4F7-B64A-BF27-2934C8326F08}"/>
          </ac:spMkLst>
        </pc:spChg>
        <pc:spChg chg="add del mod">
          <ac:chgData name="Reigeluth, Charles M." userId="7b15d46b-9123-404d-a445-73ce9327b684" providerId="ADAL" clId="{06B6E9B2-24E7-C842-BCFC-3DEC2AD683A5}" dt="2023-07-24T18:47:47.980" v="698" actId="478"/>
          <ac:spMkLst>
            <pc:docMk/>
            <pc:sldMk cId="2405537286" sldId="310"/>
            <ac:spMk id="16" creationId="{B095C131-DED1-27F6-887D-1749E3088DE0}"/>
          </ac:spMkLst>
        </pc:spChg>
        <pc:picChg chg="add del mod">
          <ac:chgData name="Reigeluth, Charles M." userId="7b15d46b-9123-404d-a445-73ce9327b684" providerId="ADAL" clId="{06B6E9B2-24E7-C842-BCFC-3DEC2AD683A5}" dt="2023-07-24T02:05:25.555" v="95" actId="478"/>
          <ac:picMkLst>
            <pc:docMk/>
            <pc:sldMk cId="2405537286" sldId="310"/>
            <ac:picMk id="3" creationId="{4B09829E-84D3-7F4C-F806-BC157A529EA1}"/>
          </ac:picMkLst>
        </pc:picChg>
        <pc:picChg chg="add del mod">
          <ac:chgData name="Reigeluth, Charles M." userId="7b15d46b-9123-404d-a445-73ce9327b684" providerId="ADAL" clId="{06B6E9B2-24E7-C842-BCFC-3DEC2AD683A5}" dt="2023-07-24T18:47:37.613" v="697" actId="478"/>
          <ac:picMkLst>
            <pc:docMk/>
            <pc:sldMk cId="2405537286" sldId="310"/>
            <ac:picMk id="8" creationId="{D7C63AB6-0B5F-3B4D-F7DE-21C79911D84D}"/>
          </ac:picMkLst>
        </pc:picChg>
        <pc:picChg chg="add mod">
          <ac:chgData name="Reigeluth, Charles M." userId="7b15d46b-9123-404d-a445-73ce9327b684" providerId="ADAL" clId="{06B6E9B2-24E7-C842-BCFC-3DEC2AD683A5}" dt="2023-07-24T18:43:01.161" v="563" actId="14100"/>
          <ac:picMkLst>
            <pc:docMk/>
            <pc:sldMk cId="2405537286" sldId="310"/>
            <ac:picMk id="12" creationId="{278AAFD8-0333-EBC7-FECE-8EA896F9F223}"/>
          </ac:picMkLst>
        </pc:picChg>
        <pc:picChg chg="del">
          <ac:chgData name="Reigeluth, Charles M." userId="7b15d46b-9123-404d-a445-73ce9327b684" providerId="ADAL" clId="{06B6E9B2-24E7-C842-BCFC-3DEC2AD683A5}" dt="2023-07-24T01:56:49.991" v="88" actId="478"/>
          <ac:picMkLst>
            <pc:docMk/>
            <pc:sldMk cId="2405537286" sldId="310"/>
            <ac:picMk id="5122" creationId="{100A031F-A82A-ED4C-BD90-1E5E8066C5BB}"/>
          </ac:picMkLst>
        </pc:picChg>
      </pc:sldChg>
      <pc:sldChg chg="addSp delSp modSp del mod delAnim modAnim modNotesTx">
        <pc:chgData name="Reigeluth, Charles M." userId="7b15d46b-9123-404d-a445-73ce9327b684" providerId="ADAL" clId="{06B6E9B2-24E7-C842-BCFC-3DEC2AD683A5}" dt="2023-07-25T14:19:19.346" v="2964" actId="2696"/>
        <pc:sldMkLst>
          <pc:docMk/>
          <pc:sldMk cId="3765571605" sldId="311"/>
        </pc:sldMkLst>
        <pc:spChg chg="add del mod">
          <ac:chgData name="Reigeluth, Charles M." userId="7b15d46b-9123-404d-a445-73ce9327b684" providerId="ADAL" clId="{06B6E9B2-24E7-C842-BCFC-3DEC2AD683A5}" dt="2023-07-24T15:24:41.151" v="158" actId="478"/>
          <ac:spMkLst>
            <pc:docMk/>
            <pc:sldMk cId="3765571605" sldId="311"/>
            <ac:spMk id="6" creationId="{BF70E7D1-4BA9-7A15-AA85-2DBBB11A8287}"/>
          </ac:spMkLst>
        </pc:spChg>
        <pc:spChg chg="add del mod">
          <ac:chgData name="Reigeluth, Charles M." userId="7b15d46b-9123-404d-a445-73ce9327b684" providerId="ADAL" clId="{06B6E9B2-24E7-C842-BCFC-3DEC2AD683A5}" dt="2023-07-24T15:35:43.139" v="176" actId="478"/>
          <ac:spMkLst>
            <pc:docMk/>
            <pc:sldMk cId="3765571605" sldId="311"/>
            <ac:spMk id="12" creationId="{07BAB172-DBCC-EB59-C532-A6F429EBB314}"/>
          </ac:spMkLst>
        </pc:spChg>
        <pc:spChg chg="mod">
          <ac:chgData name="Reigeluth, Charles M." userId="7b15d46b-9123-404d-a445-73ce9327b684" providerId="ADAL" clId="{06B6E9B2-24E7-C842-BCFC-3DEC2AD683A5}" dt="2023-07-24T19:13:52.382" v="962" actId="20577"/>
          <ac:spMkLst>
            <pc:docMk/>
            <pc:sldMk cId="3765571605" sldId="311"/>
            <ac:spMk id="15" creationId="{EF903D97-B4F7-B64A-BF27-2934C8326F08}"/>
          </ac:spMkLst>
        </pc:spChg>
        <pc:picChg chg="add mod">
          <ac:chgData name="Reigeluth, Charles M." userId="7b15d46b-9123-404d-a445-73ce9327b684" providerId="ADAL" clId="{06B6E9B2-24E7-C842-BCFC-3DEC2AD683A5}" dt="2023-07-24T18:23:02.400" v="504" actId="1038"/>
          <ac:picMkLst>
            <pc:docMk/>
            <pc:sldMk cId="3765571605" sldId="311"/>
            <ac:picMk id="3" creationId="{29EA0050-16D1-79C3-E427-AD0FF98F1AB1}"/>
          </ac:picMkLst>
        </pc:picChg>
        <pc:picChg chg="add mod">
          <ac:chgData name="Reigeluth, Charles M." userId="7b15d46b-9123-404d-a445-73ce9327b684" providerId="ADAL" clId="{06B6E9B2-24E7-C842-BCFC-3DEC2AD683A5}" dt="2023-07-24T18:22:29.013" v="476" actId="1076"/>
          <ac:picMkLst>
            <pc:docMk/>
            <pc:sldMk cId="3765571605" sldId="311"/>
            <ac:picMk id="9" creationId="{F1945B28-3946-F88E-92F5-7B3AF8A0DE80}"/>
          </ac:picMkLst>
        </pc:picChg>
        <pc:picChg chg="add del mod">
          <ac:chgData name="Reigeluth, Charles M." userId="7b15d46b-9123-404d-a445-73ce9327b684" providerId="ADAL" clId="{06B6E9B2-24E7-C842-BCFC-3DEC2AD683A5}" dt="2023-07-24T15:38:42.420" v="181" actId="478"/>
          <ac:picMkLst>
            <pc:docMk/>
            <pc:sldMk cId="3765571605" sldId="311"/>
            <ac:picMk id="11" creationId="{89CDB2DD-6CBF-9C1D-2798-F52CCD9867DC}"/>
          </ac:picMkLst>
        </pc:picChg>
        <pc:picChg chg="add del mod">
          <ac:chgData name="Reigeluth, Charles M." userId="7b15d46b-9123-404d-a445-73ce9327b684" providerId="ADAL" clId="{06B6E9B2-24E7-C842-BCFC-3DEC2AD683A5}" dt="2023-07-24T19:13:57.916" v="963" actId="478"/>
          <ac:picMkLst>
            <pc:docMk/>
            <pc:sldMk cId="3765571605" sldId="311"/>
            <ac:picMk id="16" creationId="{A3A6094C-18D1-43D0-5A43-AAC74FAA3781}"/>
          </ac:picMkLst>
        </pc:picChg>
        <pc:picChg chg="add del mod">
          <ac:chgData name="Reigeluth, Charles M." userId="7b15d46b-9123-404d-a445-73ce9327b684" providerId="ADAL" clId="{06B6E9B2-24E7-C842-BCFC-3DEC2AD683A5}" dt="2023-07-24T18:22:49.523" v="487" actId="478"/>
          <ac:picMkLst>
            <pc:docMk/>
            <pc:sldMk cId="3765571605" sldId="311"/>
            <ac:picMk id="17" creationId="{5680F2BC-2644-AABE-22A4-8ADEA8E8BA9F}"/>
          </ac:picMkLst>
        </pc:picChg>
      </pc:sldChg>
      <pc:sldChg chg="delSp del mod delAnim">
        <pc:chgData name="Reigeluth, Charles M." userId="7b15d46b-9123-404d-a445-73ce9327b684" providerId="ADAL" clId="{06B6E9B2-24E7-C842-BCFC-3DEC2AD683A5}" dt="2023-07-24T20:57:31.218" v="2712" actId="2696"/>
        <pc:sldMkLst>
          <pc:docMk/>
          <pc:sldMk cId="1481800234" sldId="313"/>
        </pc:sldMkLst>
        <pc:picChg chg="del">
          <ac:chgData name="Reigeluth, Charles M." userId="7b15d46b-9123-404d-a445-73ce9327b684" providerId="ADAL" clId="{06B6E9B2-24E7-C842-BCFC-3DEC2AD683A5}" dt="2023-07-24T20:54:52.377" v="2667" actId="21"/>
          <ac:picMkLst>
            <pc:docMk/>
            <pc:sldMk cId="1481800234" sldId="313"/>
            <ac:picMk id="9" creationId="{64182B2B-4C5C-3242-962E-48729B4F0805}"/>
          </ac:picMkLst>
        </pc:picChg>
        <pc:picChg chg="del">
          <ac:chgData name="Reigeluth, Charles M." userId="7b15d46b-9123-404d-a445-73ce9327b684" providerId="ADAL" clId="{06B6E9B2-24E7-C842-BCFC-3DEC2AD683A5}" dt="2023-07-24T20:55:14.513" v="2670" actId="21"/>
          <ac:picMkLst>
            <pc:docMk/>
            <pc:sldMk cId="1481800234" sldId="313"/>
            <ac:picMk id="11" creationId="{DA67ADC9-E626-0647-8FDA-756306CD6937}"/>
          </ac:picMkLst>
        </pc:picChg>
      </pc:sldChg>
      <pc:sldChg chg="addSp delSp modSp mod modAnim modNotesTx">
        <pc:chgData name="Reigeluth, Charles M." userId="7b15d46b-9123-404d-a445-73ce9327b684" providerId="ADAL" clId="{06B6E9B2-24E7-C842-BCFC-3DEC2AD683A5}" dt="2023-07-26T20:33:27.612" v="15095" actId="20577"/>
        <pc:sldMkLst>
          <pc:docMk/>
          <pc:sldMk cId="403129079" sldId="314"/>
        </pc:sldMkLst>
        <pc:spChg chg="del">
          <ac:chgData name="Reigeluth, Charles M." userId="7b15d46b-9123-404d-a445-73ce9327b684" providerId="ADAL" clId="{06B6E9B2-24E7-C842-BCFC-3DEC2AD683A5}" dt="2023-07-25T15:20:49.501" v="4513" actId="478"/>
          <ac:spMkLst>
            <pc:docMk/>
            <pc:sldMk cId="403129079" sldId="314"/>
            <ac:spMk id="13" creationId="{00000000-0000-0000-0000-000000000000}"/>
          </ac:spMkLst>
        </pc:spChg>
        <pc:spChg chg="add del mod">
          <ac:chgData name="Reigeluth, Charles M." userId="7b15d46b-9123-404d-a445-73ce9327b684" providerId="ADAL" clId="{06B6E9B2-24E7-C842-BCFC-3DEC2AD683A5}" dt="2023-07-24T15:48:14.701" v="198" actId="478"/>
          <ac:spMkLst>
            <pc:docMk/>
            <pc:sldMk cId="403129079" sldId="314"/>
            <ac:spMk id="14" creationId="{8491BC4D-589F-D89D-0AEF-E9951972AC77}"/>
          </ac:spMkLst>
        </pc:spChg>
        <pc:spChg chg="mod">
          <ac:chgData name="Reigeluth, Charles M." userId="7b15d46b-9123-404d-a445-73ce9327b684" providerId="ADAL" clId="{06B6E9B2-24E7-C842-BCFC-3DEC2AD683A5}" dt="2023-07-26T18:16:33.239" v="14902" actId="207"/>
          <ac:spMkLst>
            <pc:docMk/>
            <pc:sldMk cId="403129079" sldId="314"/>
            <ac:spMk id="15" creationId="{EF903D97-B4F7-B64A-BF27-2934C8326F08}"/>
          </ac:spMkLst>
        </pc:spChg>
        <pc:spChg chg="add del mod">
          <ac:chgData name="Reigeluth, Charles M." userId="7b15d46b-9123-404d-a445-73ce9327b684" providerId="ADAL" clId="{06B6E9B2-24E7-C842-BCFC-3DEC2AD683A5}" dt="2023-07-25T15:20:53.316" v="4514" actId="478"/>
          <ac:spMkLst>
            <pc:docMk/>
            <pc:sldMk cId="403129079" sldId="314"/>
            <ac:spMk id="17" creationId="{776EB5CF-D3B4-4404-154C-627A42412CBD}"/>
          </ac:spMkLst>
        </pc:spChg>
        <pc:spChg chg="add mod">
          <ac:chgData name="Reigeluth, Charles M." userId="7b15d46b-9123-404d-a445-73ce9327b684" providerId="ADAL" clId="{06B6E9B2-24E7-C842-BCFC-3DEC2AD683A5}" dt="2023-07-25T15:20:54.818" v="4515"/>
          <ac:spMkLst>
            <pc:docMk/>
            <pc:sldMk cId="403129079" sldId="314"/>
            <ac:spMk id="18" creationId="{396EB795-D167-3BDD-1DA5-94C048E1262C}"/>
          </ac:spMkLst>
        </pc:spChg>
        <pc:picChg chg="add mod">
          <ac:chgData name="Reigeluth, Charles M." userId="7b15d46b-9123-404d-a445-73ce9327b684" providerId="ADAL" clId="{06B6E9B2-24E7-C842-BCFC-3DEC2AD683A5}" dt="2023-07-24T20:09:21.473" v="1176" actId="1038"/>
          <ac:picMkLst>
            <pc:docMk/>
            <pc:sldMk cId="403129079" sldId="314"/>
            <ac:picMk id="3" creationId="{9BAF288D-4B06-1DED-2FEB-577B33641AF9}"/>
          </ac:picMkLst>
        </pc:picChg>
        <pc:picChg chg="add del mod">
          <ac:chgData name="Reigeluth, Charles M." userId="7b15d46b-9123-404d-a445-73ce9327b684" providerId="ADAL" clId="{06B6E9B2-24E7-C842-BCFC-3DEC2AD683A5}" dt="2023-07-24T15:49:20.301" v="200" actId="478"/>
          <ac:picMkLst>
            <pc:docMk/>
            <pc:sldMk cId="403129079" sldId="314"/>
            <ac:picMk id="7" creationId="{4B6C180A-1BDD-33B2-F112-806448BB8689}"/>
          </ac:picMkLst>
        </pc:picChg>
        <pc:picChg chg="add mod">
          <ac:chgData name="Reigeluth, Charles M." userId="7b15d46b-9123-404d-a445-73ce9327b684" providerId="ADAL" clId="{06B6E9B2-24E7-C842-BCFC-3DEC2AD683A5}" dt="2023-07-24T20:09:44.009" v="1183" actId="1035"/>
          <ac:picMkLst>
            <pc:docMk/>
            <pc:sldMk cId="403129079" sldId="314"/>
            <ac:picMk id="10" creationId="{3F37AF91-1C1F-1AB2-1556-7609EBFFA10A}"/>
          </ac:picMkLst>
        </pc:picChg>
        <pc:picChg chg="add del mod">
          <ac:chgData name="Reigeluth, Charles M." userId="7b15d46b-9123-404d-a445-73ce9327b684" providerId="ADAL" clId="{06B6E9B2-24E7-C842-BCFC-3DEC2AD683A5}" dt="2023-07-24T15:51:43.319" v="216" actId="1076"/>
          <ac:picMkLst>
            <pc:docMk/>
            <pc:sldMk cId="403129079" sldId="314"/>
            <ac:picMk id="12" creationId="{B388F8C1-88AB-1CE4-31AF-FD846C7FA09C}"/>
          </ac:picMkLst>
        </pc:picChg>
      </pc:sldChg>
      <pc:sldChg chg="addSp delSp modSp mod ord modAnim modNotesTx">
        <pc:chgData name="Reigeluth, Charles M." userId="7b15d46b-9123-404d-a445-73ce9327b684" providerId="ADAL" clId="{06B6E9B2-24E7-C842-BCFC-3DEC2AD683A5}" dt="2023-07-26T20:36:20.153" v="15143" actId="20577"/>
        <pc:sldMkLst>
          <pc:docMk/>
          <pc:sldMk cId="3606742334" sldId="315"/>
        </pc:sldMkLst>
        <pc:spChg chg="add del mod">
          <ac:chgData name="Reigeluth, Charles M." userId="7b15d46b-9123-404d-a445-73ce9327b684" providerId="ADAL" clId="{06B6E9B2-24E7-C842-BCFC-3DEC2AD683A5}" dt="2023-07-24T15:54:33.302" v="230" actId="478"/>
          <ac:spMkLst>
            <pc:docMk/>
            <pc:sldMk cId="3606742334" sldId="315"/>
            <ac:spMk id="6" creationId="{CAB8E11E-F050-E33C-C552-9BACAD157C58}"/>
          </ac:spMkLst>
        </pc:spChg>
        <pc:spChg chg="add del mod">
          <ac:chgData name="Reigeluth, Charles M." userId="7b15d46b-9123-404d-a445-73ce9327b684" providerId="ADAL" clId="{06B6E9B2-24E7-C842-BCFC-3DEC2AD683A5}" dt="2023-07-24T17:48:07.859" v="252" actId="478"/>
          <ac:spMkLst>
            <pc:docMk/>
            <pc:sldMk cId="3606742334" sldId="315"/>
            <ac:spMk id="10" creationId="{34B203A7-33D4-172E-7372-C3E750650D66}"/>
          </ac:spMkLst>
        </pc:spChg>
        <pc:spChg chg="add del mod">
          <ac:chgData name="Reigeluth, Charles M." userId="7b15d46b-9123-404d-a445-73ce9327b684" providerId="ADAL" clId="{06B6E9B2-24E7-C842-BCFC-3DEC2AD683A5}" dt="2023-07-25T15:21:09.832" v="4517" actId="478"/>
          <ac:spMkLst>
            <pc:docMk/>
            <pc:sldMk cId="3606742334" sldId="315"/>
            <ac:spMk id="12" creationId="{E4A83D24-17AC-CF5F-FF46-0DA44898D4DD}"/>
          </ac:spMkLst>
        </pc:spChg>
        <pc:spChg chg="del">
          <ac:chgData name="Reigeluth, Charles M." userId="7b15d46b-9123-404d-a445-73ce9327b684" providerId="ADAL" clId="{06B6E9B2-24E7-C842-BCFC-3DEC2AD683A5}" dt="2023-07-25T15:21:04.285" v="4516" actId="478"/>
          <ac:spMkLst>
            <pc:docMk/>
            <pc:sldMk cId="3606742334" sldId="315"/>
            <ac:spMk id="13" creationId="{00000000-0000-0000-0000-000000000000}"/>
          </ac:spMkLst>
        </pc:spChg>
        <pc:spChg chg="add mod">
          <ac:chgData name="Reigeluth, Charles M." userId="7b15d46b-9123-404d-a445-73ce9327b684" providerId="ADAL" clId="{06B6E9B2-24E7-C842-BCFC-3DEC2AD683A5}" dt="2023-07-25T15:21:10.679" v="4518"/>
          <ac:spMkLst>
            <pc:docMk/>
            <pc:sldMk cId="3606742334" sldId="315"/>
            <ac:spMk id="14" creationId="{9A27BBF2-84A2-3DA2-2E86-8403CA7925A0}"/>
          </ac:spMkLst>
        </pc:spChg>
        <pc:spChg chg="mod">
          <ac:chgData name="Reigeluth, Charles M." userId="7b15d46b-9123-404d-a445-73ce9327b684" providerId="ADAL" clId="{06B6E9B2-24E7-C842-BCFC-3DEC2AD683A5}" dt="2023-07-26T18:17:37.557" v="14905" actId="207"/>
          <ac:spMkLst>
            <pc:docMk/>
            <pc:sldMk cId="3606742334" sldId="315"/>
            <ac:spMk id="15" creationId="{EF903D97-B4F7-B64A-BF27-2934C8326F08}"/>
          </ac:spMkLst>
        </pc:spChg>
        <pc:picChg chg="add mod">
          <ac:chgData name="Reigeluth, Charles M." userId="7b15d46b-9123-404d-a445-73ce9327b684" providerId="ADAL" clId="{06B6E9B2-24E7-C842-BCFC-3DEC2AD683A5}" dt="2023-07-24T15:54:49.041" v="247" actId="1035"/>
          <ac:picMkLst>
            <pc:docMk/>
            <pc:sldMk cId="3606742334" sldId="315"/>
            <ac:picMk id="3" creationId="{B9CABC20-7C6B-BAE1-8209-151FFE918148}"/>
          </ac:picMkLst>
        </pc:picChg>
        <pc:picChg chg="add mod">
          <ac:chgData name="Reigeluth, Charles M." userId="7b15d46b-9123-404d-a445-73ce9327b684" providerId="ADAL" clId="{06B6E9B2-24E7-C842-BCFC-3DEC2AD683A5}" dt="2023-07-24T17:47:38.621" v="250" actId="1076"/>
          <ac:picMkLst>
            <pc:docMk/>
            <pc:sldMk cId="3606742334" sldId="315"/>
            <ac:picMk id="9" creationId="{9F20DF43-1EC6-3ECA-E892-857E41F27D91}"/>
          </ac:picMkLst>
        </pc:picChg>
      </pc:sldChg>
      <pc:sldChg chg="addSp delSp modSp mod delAnim modAnim modNotesTx">
        <pc:chgData name="Reigeluth, Charles M." userId="7b15d46b-9123-404d-a445-73ce9327b684" providerId="ADAL" clId="{06B6E9B2-24E7-C842-BCFC-3DEC2AD683A5}" dt="2023-07-26T20:43:27.814" v="15176"/>
        <pc:sldMkLst>
          <pc:docMk/>
          <pc:sldMk cId="2897882393" sldId="316"/>
        </pc:sldMkLst>
        <pc:spChg chg="add del mod">
          <ac:chgData name="Reigeluth, Charles M." userId="7b15d46b-9123-404d-a445-73ce9327b684" providerId="ADAL" clId="{06B6E9B2-24E7-C842-BCFC-3DEC2AD683A5}" dt="2023-07-24T17:52:55.375" v="260" actId="478"/>
          <ac:spMkLst>
            <pc:docMk/>
            <pc:sldMk cId="2897882393" sldId="316"/>
            <ac:spMk id="6" creationId="{E163A433-E573-4F61-3620-425637A4750D}"/>
          </ac:spMkLst>
        </pc:spChg>
        <pc:spChg chg="add del mod">
          <ac:chgData name="Reigeluth, Charles M." userId="7b15d46b-9123-404d-a445-73ce9327b684" providerId="ADAL" clId="{06B6E9B2-24E7-C842-BCFC-3DEC2AD683A5}" dt="2023-07-24T17:57:04.790" v="271" actId="478"/>
          <ac:spMkLst>
            <pc:docMk/>
            <pc:sldMk cId="2897882393" sldId="316"/>
            <ac:spMk id="10" creationId="{61562928-15F0-C687-5920-7C384CB15888}"/>
          </ac:spMkLst>
        </pc:spChg>
        <pc:spChg chg="del">
          <ac:chgData name="Reigeluth, Charles M." userId="7b15d46b-9123-404d-a445-73ce9327b684" providerId="ADAL" clId="{06B6E9B2-24E7-C842-BCFC-3DEC2AD683A5}" dt="2023-07-25T15:21:18.661" v="4519" actId="478"/>
          <ac:spMkLst>
            <pc:docMk/>
            <pc:sldMk cId="2897882393" sldId="316"/>
            <ac:spMk id="13" creationId="{00000000-0000-0000-0000-000000000000}"/>
          </ac:spMkLst>
        </pc:spChg>
        <pc:spChg chg="add del mod">
          <ac:chgData name="Reigeluth, Charles M." userId="7b15d46b-9123-404d-a445-73ce9327b684" providerId="ADAL" clId="{06B6E9B2-24E7-C842-BCFC-3DEC2AD683A5}" dt="2023-07-24T17:59:33.147" v="276" actId="931"/>
          <ac:spMkLst>
            <pc:docMk/>
            <pc:sldMk cId="2897882393" sldId="316"/>
            <ac:spMk id="14" creationId="{98424C77-0ED4-BB62-3A4C-48EAF182A88E}"/>
          </ac:spMkLst>
        </pc:spChg>
        <pc:spChg chg="mod">
          <ac:chgData name="Reigeluth, Charles M." userId="7b15d46b-9123-404d-a445-73ce9327b684" providerId="ADAL" clId="{06B6E9B2-24E7-C842-BCFC-3DEC2AD683A5}" dt="2023-07-26T20:42:12.894" v="15163" actId="20577"/>
          <ac:spMkLst>
            <pc:docMk/>
            <pc:sldMk cId="2897882393" sldId="316"/>
            <ac:spMk id="15" creationId="{EF903D97-B4F7-B64A-BF27-2934C8326F08}"/>
          </ac:spMkLst>
        </pc:spChg>
        <pc:spChg chg="add del mod">
          <ac:chgData name="Reigeluth, Charles M." userId="7b15d46b-9123-404d-a445-73ce9327b684" providerId="ADAL" clId="{06B6E9B2-24E7-C842-BCFC-3DEC2AD683A5}" dt="2023-07-25T15:21:22.794" v="4520" actId="478"/>
          <ac:spMkLst>
            <pc:docMk/>
            <pc:sldMk cId="2897882393" sldId="316"/>
            <ac:spMk id="17" creationId="{3950912F-1DBC-9C7E-0373-DB39EE4E3687}"/>
          </ac:spMkLst>
        </pc:spChg>
        <pc:spChg chg="add mod">
          <ac:chgData name="Reigeluth, Charles M." userId="7b15d46b-9123-404d-a445-73ce9327b684" providerId="ADAL" clId="{06B6E9B2-24E7-C842-BCFC-3DEC2AD683A5}" dt="2023-07-25T15:21:23.768" v="4521"/>
          <ac:spMkLst>
            <pc:docMk/>
            <pc:sldMk cId="2897882393" sldId="316"/>
            <ac:spMk id="18" creationId="{B2AF18EF-49FA-8EF9-104F-27343FA28DCA}"/>
          </ac:spMkLst>
        </pc:spChg>
        <pc:picChg chg="add del mod">
          <ac:chgData name="Reigeluth, Charles M." userId="7b15d46b-9123-404d-a445-73ce9327b684" providerId="ADAL" clId="{06B6E9B2-24E7-C842-BCFC-3DEC2AD683A5}" dt="2023-07-26T14:49:58.480" v="11082" actId="478"/>
          <ac:picMkLst>
            <pc:docMk/>
            <pc:sldMk cId="2897882393" sldId="316"/>
            <ac:picMk id="3" creationId="{BA57BEE1-876A-D7D8-DC0C-782B7527AA01}"/>
          </ac:picMkLst>
        </pc:picChg>
        <pc:picChg chg="add del mod">
          <ac:chgData name="Reigeluth, Charles M." userId="7b15d46b-9123-404d-a445-73ce9327b684" providerId="ADAL" clId="{06B6E9B2-24E7-C842-BCFC-3DEC2AD683A5}" dt="2023-07-26T14:49:50.481" v="11080" actId="478"/>
          <ac:picMkLst>
            <pc:docMk/>
            <pc:sldMk cId="2897882393" sldId="316"/>
            <ac:picMk id="9" creationId="{6EC5A878-A109-7383-CCF8-F7D0C4A670BD}"/>
          </ac:picMkLst>
        </pc:picChg>
        <pc:picChg chg="add del mod">
          <ac:chgData name="Reigeluth, Charles M." userId="7b15d46b-9123-404d-a445-73ce9327b684" providerId="ADAL" clId="{06B6E9B2-24E7-C842-BCFC-3DEC2AD683A5}" dt="2023-07-24T17:59:33.147" v="276" actId="931"/>
          <ac:picMkLst>
            <pc:docMk/>
            <pc:sldMk cId="2897882393" sldId="316"/>
            <ac:picMk id="12" creationId="{2C121123-E925-110F-F56A-B2661B214F5A}"/>
          </ac:picMkLst>
        </pc:picChg>
        <pc:picChg chg="add mod">
          <ac:chgData name="Reigeluth, Charles M." userId="7b15d46b-9123-404d-a445-73ce9327b684" providerId="ADAL" clId="{06B6E9B2-24E7-C842-BCFC-3DEC2AD683A5}" dt="2023-07-26T18:20:32.753" v="14912" actId="1076"/>
          <ac:picMkLst>
            <pc:docMk/>
            <pc:sldMk cId="2897882393" sldId="316"/>
            <ac:picMk id="19" creationId="{A1F84273-9D95-FDCB-B8AC-666C29100480}"/>
          </ac:picMkLst>
        </pc:picChg>
        <pc:picChg chg="add mod">
          <ac:chgData name="Reigeluth, Charles M." userId="7b15d46b-9123-404d-a445-73ce9327b684" providerId="ADAL" clId="{06B6E9B2-24E7-C842-BCFC-3DEC2AD683A5}" dt="2023-07-26T20:42:27.973" v="15175" actId="1038"/>
          <ac:picMkLst>
            <pc:docMk/>
            <pc:sldMk cId="2897882393" sldId="316"/>
            <ac:picMk id="20" creationId="{A3070240-4628-2CFF-499C-9D659AB45595}"/>
          </ac:picMkLst>
        </pc:picChg>
        <pc:picChg chg="add mod">
          <ac:chgData name="Reigeluth, Charles M." userId="7b15d46b-9123-404d-a445-73ce9327b684" providerId="ADAL" clId="{06B6E9B2-24E7-C842-BCFC-3DEC2AD683A5}" dt="2023-07-26T18:21:05.399" v="14926" actId="1076"/>
          <ac:picMkLst>
            <pc:docMk/>
            <pc:sldMk cId="2897882393" sldId="316"/>
            <ac:picMk id="21" creationId="{A25CBEE0-C6EB-27AE-88A7-9581A725F6F0}"/>
          </ac:picMkLst>
        </pc:picChg>
      </pc:sldChg>
      <pc:sldChg chg="addSp modSp mod modAnim modNotesTx">
        <pc:chgData name="Reigeluth, Charles M." userId="7b15d46b-9123-404d-a445-73ce9327b684" providerId="ADAL" clId="{06B6E9B2-24E7-C842-BCFC-3DEC2AD683A5}" dt="2023-07-26T21:02:24.403" v="15517" actId="20577"/>
        <pc:sldMkLst>
          <pc:docMk/>
          <pc:sldMk cId="1550377629" sldId="317"/>
        </pc:sldMkLst>
        <pc:spChg chg="add mod">
          <ac:chgData name="Reigeluth, Charles M." userId="7b15d46b-9123-404d-a445-73ce9327b684" providerId="ADAL" clId="{06B6E9B2-24E7-C842-BCFC-3DEC2AD683A5}" dt="2023-07-26T18:02:19.172" v="14733" actId="1076"/>
          <ac:spMkLst>
            <pc:docMk/>
            <pc:sldMk cId="1550377629" sldId="317"/>
            <ac:spMk id="6" creationId="{0D3BF408-E81D-6EB9-E74D-A384532F3FC7}"/>
          </ac:spMkLst>
        </pc:spChg>
        <pc:spChg chg="add mod">
          <ac:chgData name="Reigeluth, Charles M." userId="7b15d46b-9123-404d-a445-73ce9327b684" providerId="ADAL" clId="{06B6E9B2-24E7-C842-BCFC-3DEC2AD683A5}" dt="2023-07-26T18:01:31.036" v="14716" actId="1076"/>
          <ac:spMkLst>
            <pc:docMk/>
            <pc:sldMk cId="1550377629" sldId="317"/>
            <ac:spMk id="7" creationId="{CF933E6A-6D91-4F27-4BC1-95F295393E37}"/>
          </ac:spMkLst>
        </pc:spChg>
        <pc:spChg chg="mod">
          <ac:chgData name="Reigeluth, Charles M." userId="7b15d46b-9123-404d-a445-73ce9327b684" providerId="ADAL" clId="{06B6E9B2-24E7-C842-BCFC-3DEC2AD683A5}" dt="2023-07-25T15:22:04.568" v="4525" actId="20577"/>
          <ac:spMkLst>
            <pc:docMk/>
            <pc:sldMk cId="1550377629" sldId="317"/>
            <ac:spMk id="13" creationId="{00000000-0000-0000-0000-000000000000}"/>
          </ac:spMkLst>
        </pc:spChg>
        <pc:spChg chg="mod">
          <ac:chgData name="Reigeluth, Charles M." userId="7b15d46b-9123-404d-a445-73ce9327b684" providerId="ADAL" clId="{06B6E9B2-24E7-C842-BCFC-3DEC2AD683A5}" dt="2023-07-26T18:33:41.131" v="14953" actId="207"/>
          <ac:spMkLst>
            <pc:docMk/>
            <pc:sldMk cId="1550377629" sldId="317"/>
            <ac:spMk id="15" creationId="{EF903D97-B4F7-B64A-BF27-2934C8326F08}"/>
          </ac:spMkLst>
        </pc:spChg>
        <pc:picChg chg="add mod">
          <ac:chgData name="Reigeluth, Charles M." userId="7b15d46b-9123-404d-a445-73ce9327b684" providerId="ADAL" clId="{06B6E9B2-24E7-C842-BCFC-3DEC2AD683A5}" dt="2023-07-26T18:08:05.262" v="14879" actId="14100"/>
          <ac:picMkLst>
            <pc:docMk/>
            <pc:sldMk cId="1550377629" sldId="317"/>
            <ac:picMk id="3" creationId="{32110F20-14AC-29F3-D798-A489681469A6}"/>
          </ac:picMkLst>
        </pc:picChg>
      </pc:sldChg>
      <pc:sldChg chg="addSp modSp mod modAnim modNotesTx">
        <pc:chgData name="Reigeluth, Charles M." userId="7b15d46b-9123-404d-a445-73ce9327b684" providerId="ADAL" clId="{06B6E9B2-24E7-C842-BCFC-3DEC2AD683A5}" dt="2023-07-26T21:03:27.433" v="15530" actId="20577"/>
        <pc:sldMkLst>
          <pc:docMk/>
          <pc:sldMk cId="1458607003" sldId="318"/>
        </pc:sldMkLst>
        <pc:spChg chg="mod">
          <ac:chgData name="Reigeluth, Charles M." userId="7b15d46b-9123-404d-a445-73ce9327b684" providerId="ADAL" clId="{06B6E9B2-24E7-C842-BCFC-3DEC2AD683A5}" dt="2023-07-25T15:22:12.095" v="4529" actId="20577"/>
          <ac:spMkLst>
            <pc:docMk/>
            <pc:sldMk cId="1458607003" sldId="318"/>
            <ac:spMk id="13" creationId="{00000000-0000-0000-0000-000000000000}"/>
          </ac:spMkLst>
        </pc:spChg>
        <pc:spChg chg="mod">
          <ac:chgData name="Reigeluth, Charles M." userId="7b15d46b-9123-404d-a445-73ce9327b684" providerId="ADAL" clId="{06B6E9B2-24E7-C842-BCFC-3DEC2AD683A5}" dt="2023-07-26T18:34:20.835" v="14962" actId="207"/>
          <ac:spMkLst>
            <pc:docMk/>
            <pc:sldMk cId="1458607003" sldId="318"/>
            <ac:spMk id="15" creationId="{EF903D97-B4F7-B64A-BF27-2934C8326F08}"/>
          </ac:spMkLst>
        </pc:spChg>
        <pc:picChg chg="add mod">
          <ac:chgData name="Reigeluth, Charles M." userId="7b15d46b-9123-404d-a445-73ce9327b684" providerId="ADAL" clId="{06B6E9B2-24E7-C842-BCFC-3DEC2AD683A5}" dt="2023-07-24T18:13:30.373" v="363" actId="1076"/>
          <ac:picMkLst>
            <pc:docMk/>
            <pc:sldMk cId="1458607003" sldId="318"/>
            <ac:picMk id="2" creationId="{91FB70FD-99D2-756D-56B5-53055FE80650}"/>
          </ac:picMkLst>
        </pc:picChg>
      </pc:sldChg>
      <pc:sldChg chg="addSp modSp mod modAnim modNotesTx">
        <pc:chgData name="Reigeluth, Charles M." userId="7b15d46b-9123-404d-a445-73ce9327b684" providerId="ADAL" clId="{06B6E9B2-24E7-C842-BCFC-3DEC2AD683A5}" dt="2023-07-26T21:04:49.295" v="15549" actId="20577"/>
        <pc:sldMkLst>
          <pc:docMk/>
          <pc:sldMk cId="2468134811" sldId="319"/>
        </pc:sldMkLst>
        <pc:spChg chg="mod">
          <ac:chgData name="Reigeluth, Charles M." userId="7b15d46b-9123-404d-a445-73ce9327b684" providerId="ADAL" clId="{06B6E9B2-24E7-C842-BCFC-3DEC2AD683A5}" dt="2023-07-25T15:22:20.711" v="4533" actId="20577"/>
          <ac:spMkLst>
            <pc:docMk/>
            <pc:sldMk cId="2468134811" sldId="319"/>
            <ac:spMk id="13" creationId="{00000000-0000-0000-0000-000000000000}"/>
          </ac:spMkLst>
        </pc:spChg>
        <pc:spChg chg="mod">
          <ac:chgData name="Reigeluth, Charles M." userId="7b15d46b-9123-404d-a445-73ce9327b684" providerId="ADAL" clId="{06B6E9B2-24E7-C842-BCFC-3DEC2AD683A5}" dt="2023-07-26T18:35:08.733" v="14965" actId="207"/>
          <ac:spMkLst>
            <pc:docMk/>
            <pc:sldMk cId="2468134811" sldId="319"/>
            <ac:spMk id="15" creationId="{EF903D97-B4F7-B64A-BF27-2934C8326F08}"/>
          </ac:spMkLst>
        </pc:spChg>
        <pc:picChg chg="add mod">
          <ac:chgData name="Reigeluth, Charles M." userId="7b15d46b-9123-404d-a445-73ce9327b684" providerId="ADAL" clId="{06B6E9B2-24E7-C842-BCFC-3DEC2AD683A5}" dt="2023-07-24T18:14:00.167" v="364"/>
          <ac:picMkLst>
            <pc:docMk/>
            <pc:sldMk cId="2468134811" sldId="319"/>
            <ac:picMk id="2" creationId="{76214A48-48D7-CBF7-6683-774E5E2787D4}"/>
          </ac:picMkLst>
        </pc:picChg>
      </pc:sldChg>
      <pc:sldChg chg="addSp delSp modSp add mod ord delAnim modAnim modNotesTx">
        <pc:chgData name="Reigeluth, Charles M." userId="7b15d46b-9123-404d-a445-73ce9327b684" providerId="ADAL" clId="{06B6E9B2-24E7-C842-BCFC-3DEC2AD683A5}" dt="2023-07-26T20:38:53.010" v="15147" actId="20577"/>
        <pc:sldMkLst>
          <pc:docMk/>
          <pc:sldMk cId="84038320" sldId="320"/>
        </pc:sldMkLst>
        <pc:spChg chg="add del mod">
          <ac:chgData name="Reigeluth, Charles M." userId="7b15d46b-9123-404d-a445-73ce9327b684" providerId="ADAL" clId="{06B6E9B2-24E7-C842-BCFC-3DEC2AD683A5}" dt="2023-07-25T15:20:37.206" v="4511" actId="478"/>
          <ac:spMkLst>
            <pc:docMk/>
            <pc:sldMk cId="84038320" sldId="320"/>
            <ac:spMk id="7" creationId="{52796546-FA15-1C99-06FE-992B958F59C7}"/>
          </ac:spMkLst>
        </pc:spChg>
        <pc:spChg chg="add mod">
          <ac:chgData name="Reigeluth, Charles M." userId="7b15d46b-9123-404d-a445-73ce9327b684" providerId="ADAL" clId="{06B6E9B2-24E7-C842-BCFC-3DEC2AD683A5}" dt="2023-07-25T15:20:38.893" v="4512"/>
          <ac:spMkLst>
            <pc:docMk/>
            <pc:sldMk cId="84038320" sldId="320"/>
            <ac:spMk id="10" creationId="{4F24E942-1634-41D1-6C5D-8D6DB4955809}"/>
          </ac:spMkLst>
        </pc:spChg>
        <pc:spChg chg="del">
          <ac:chgData name="Reigeluth, Charles M." userId="7b15d46b-9123-404d-a445-73ce9327b684" providerId="ADAL" clId="{06B6E9B2-24E7-C842-BCFC-3DEC2AD683A5}" dt="2023-07-25T15:20:29.363" v="4510" actId="478"/>
          <ac:spMkLst>
            <pc:docMk/>
            <pc:sldMk cId="84038320" sldId="320"/>
            <ac:spMk id="13" creationId="{00000000-0000-0000-0000-000000000000}"/>
          </ac:spMkLst>
        </pc:spChg>
        <pc:spChg chg="mod">
          <ac:chgData name="Reigeluth, Charles M." userId="7b15d46b-9123-404d-a445-73ce9327b684" providerId="ADAL" clId="{06B6E9B2-24E7-C842-BCFC-3DEC2AD683A5}" dt="2023-07-26T18:18:17.412" v="14907" actId="207"/>
          <ac:spMkLst>
            <pc:docMk/>
            <pc:sldMk cId="84038320" sldId="320"/>
            <ac:spMk id="15" creationId="{EF903D97-B4F7-B64A-BF27-2934C8326F08}"/>
          </ac:spMkLst>
        </pc:spChg>
        <pc:picChg chg="add del mod">
          <ac:chgData name="Reigeluth, Charles M." userId="7b15d46b-9123-404d-a445-73ce9327b684" providerId="ADAL" clId="{06B6E9B2-24E7-C842-BCFC-3DEC2AD683A5}" dt="2023-07-25T15:24:09.862" v="4534" actId="21"/>
          <ac:picMkLst>
            <pc:docMk/>
            <pc:sldMk cId="84038320" sldId="320"/>
            <ac:picMk id="2" creationId="{110770C2-1727-81CF-8F1B-8952E95951B6}"/>
          </ac:picMkLst>
        </pc:picChg>
        <pc:picChg chg="del">
          <ac:chgData name="Reigeluth, Charles M." userId="7b15d46b-9123-404d-a445-73ce9327b684" providerId="ADAL" clId="{06B6E9B2-24E7-C842-BCFC-3DEC2AD683A5}" dt="2023-07-24T18:21:00.484" v="470" actId="478"/>
          <ac:picMkLst>
            <pc:docMk/>
            <pc:sldMk cId="84038320" sldId="320"/>
            <ac:picMk id="3" creationId="{29EA0050-16D1-79C3-E427-AD0FF98F1AB1}"/>
          </ac:picMkLst>
        </pc:picChg>
        <pc:picChg chg="del">
          <ac:chgData name="Reigeluth, Charles M." userId="7b15d46b-9123-404d-a445-73ce9327b684" providerId="ADAL" clId="{06B6E9B2-24E7-C842-BCFC-3DEC2AD683A5}" dt="2023-07-24T18:21:02.896" v="471" actId="478"/>
          <ac:picMkLst>
            <pc:docMk/>
            <pc:sldMk cId="84038320" sldId="320"/>
            <ac:picMk id="9" creationId="{F1945B28-3946-F88E-92F5-7B3AF8A0DE80}"/>
          </ac:picMkLst>
        </pc:picChg>
        <pc:picChg chg="add del mod">
          <ac:chgData name="Reigeluth, Charles M." userId="7b15d46b-9123-404d-a445-73ce9327b684" providerId="ADAL" clId="{06B6E9B2-24E7-C842-BCFC-3DEC2AD683A5}" dt="2023-07-25T16:25:46.335" v="5409"/>
          <ac:picMkLst>
            <pc:docMk/>
            <pc:sldMk cId="84038320" sldId="320"/>
            <ac:picMk id="11" creationId="{BA49EA78-6A1C-F414-C9C3-E007D1A8B29E}"/>
          </ac:picMkLst>
        </pc:picChg>
        <pc:picChg chg="add del mod">
          <ac:chgData name="Reigeluth, Charles M." userId="7b15d46b-9123-404d-a445-73ce9327b684" providerId="ADAL" clId="{06B6E9B2-24E7-C842-BCFC-3DEC2AD683A5}" dt="2023-07-25T16:25:45.640" v="5408"/>
          <ac:picMkLst>
            <pc:docMk/>
            <pc:sldMk cId="84038320" sldId="320"/>
            <ac:picMk id="12" creationId="{9A8BF062-E549-456D-B7F6-926B21162D1A}"/>
          </ac:picMkLst>
        </pc:picChg>
        <pc:picChg chg="del">
          <ac:chgData name="Reigeluth, Charles M." userId="7b15d46b-9123-404d-a445-73ce9327b684" providerId="ADAL" clId="{06B6E9B2-24E7-C842-BCFC-3DEC2AD683A5}" dt="2023-07-24T18:19:49.369" v="467" actId="478"/>
          <ac:picMkLst>
            <pc:docMk/>
            <pc:sldMk cId="84038320" sldId="320"/>
            <ac:picMk id="16" creationId="{A3A6094C-18D1-43D0-5A43-AAC74FAA3781}"/>
          </ac:picMkLst>
        </pc:picChg>
        <pc:picChg chg="mod">
          <ac:chgData name="Reigeluth, Charles M." userId="7b15d46b-9123-404d-a445-73ce9327b684" providerId="ADAL" clId="{06B6E9B2-24E7-C842-BCFC-3DEC2AD683A5}" dt="2023-07-25T15:24:30.349" v="4536" actId="14100"/>
          <ac:picMkLst>
            <pc:docMk/>
            <pc:sldMk cId="84038320" sldId="320"/>
            <ac:picMk id="17" creationId="{5680F2BC-2644-AABE-22A4-8ADEA8E8BA9F}"/>
          </ac:picMkLst>
        </pc:picChg>
      </pc:sldChg>
      <pc:sldChg chg="delSp modSp add del mod ord modAnim">
        <pc:chgData name="Reigeluth, Charles M." userId="7b15d46b-9123-404d-a445-73ce9327b684" providerId="ADAL" clId="{06B6E9B2-24E7-C842-BCFC-3DEC2AD683A5}" dt="2023-07-25T13:14:38.854" v="2922" actId="2696"/>
        <pc:sldMkLst>
          <pc:docMk/>
          <pc:sldMk cId="3313733148" sldId="321"/>
        </pc:sldMkLst>
        <pc:spChg chg="del mod">
          <ac:chgData name="Reigeluth, Charles M." userId="7b15d46b-9123-404d-a445-73ce9327b684" providerId="ADAL" clId="{06B6E9B2-24E7-C842-BCFC-3DEC2AD683A5}" dt="2023-07-24T18:32:08.148" v="534" actId="478"/>
          <ac:spMkLst>
            <pc:docMk/>
            <pc:sldMk cId="3313733148" sldId="321"/>
            <ac:spMk id="8" creationId="{06036302-8F7B-4549-4B6A-005226B67F94}"/>
          </ac:spMkLst>
        </pc:spChg>
        <pc:spChg chg="mod">
          <ac:chgData name="Reigeluth, Charles M." userId="7b15d46b-9123-404d-a445-73ce9327b684" providerId="ADAL" clId="{06B6E9B2-24E7-C842-BCFC-3DEC2AD683A5}" dt="2023-07-24T18:40:19.432" v="548" actId="20577"/>
          <ac:spMkLst>
            <pc:docMk/>
            <pc:sldMk cId="3313733148" sldId="321"/>
            <ac:spMk id="15" creationId="{EF903D97-B4F7-B64A-BF27-2934C8326F08}"/>
          </ac:spMkLst>
        </pc:spChg>
        <pc:picChg chg="del">
          <ac:chgData name="Reigeluth, Charles M." userId="7b15d46b-9123-404d-a445-73ce9327b684" providerId="ADAL" clId="{06B6E9B2-24E7-C842-BCFC-3DEC2AD683A5}" dt="2023-07-24T18:32:01.208" v="532" actId="478"/>
          <ac:picMkLst>
            <pc:docMk/>
            <pc:sldMk cId="3313733148" sldId="321"/>
            <ac:picMk id="3" creationId="{37707B72-A75C-45C7-BED0-74445F8441D4}"/>
          </ac:picMkLst>
        </pc:picChg>
      </pc:sldChg>
      <pc:sldChg chg="addSp modSp add mod modAnim modNotesTx">
        <pc:chgData name="Reigeluth, Charles M." userId="7b15d46b-9123-404d-a445-73ce9327b684" providerId="ADAL" clId="{06B6E9B2-24E7-C842-BCFC-3DEC2AD683A5}" dt="2023-07-26T20:23:01.857" v="14989" actId="20577"/>
        <pc:sldMkLst>
          <pc:docMk/>
          <pc:sldMk cId="2172541549" sldId="322"/>
        </pc:sldMkLst>
        <pc:spChg chg="add mod">
          <ac:chgData name="Reigeluth, Charles M." userId="7b15d46b-9123-404d-a445-73ce9327b684" providerId="ADAL" clId="{06B6E9B2-24E7-C842-BCFC-3DEC2AD683A5}" dt="2023-07-25T14:12:22.801" v="2945" actId="1076"/>
          <ac:spMkLst>
            <pc:docMk/>
            <pc:sldMk cId="2172541549" sldId="322"/>
            <ac:spMk id="2" creationId="{88A930C8-6516-AF5A-818D-00BBC02504F3}"/>
          </ac:spMkLst>
        </pc:spChg>
        <pc:spChg chg="mod">
          <ac:chgData name="Reigeluth, Charles M." userId="7b15d46b-9123-404d-a445-73ce9327b684" providerId="ADAL" clId="{06B6E9B2-24E7-C842-BCFC-3DEC2AD683A5}" dt="2023-07-26T18:15:11.975" v="14899" actId="207"/>
          <ac:spMkLst>
            <pc:docMk/>
            <pc:sldMk cId="2172541549" sldId="322"/>
            <ac:spMk id="10" creationId="{5C5AA0BD-F178-1C93-3BE4-4394EF11B0CB}"/>
          </ac:spMkLst>
        </pc:spChg>
        <pc:spChg chg="mod">
          <ac:chgData name="Reigeluth, Charles M." userId="7b15d46b-9123-404d-a445-73ce9327b684" providerId="ADAL" clId="{06B6E9B2-24E7-C842-BCFC-3DEC2AD683A5}" dt="2023-07-25T15:06:47.615" v="4335" actId="20577"/>
          <ac:spMkLst>
            <pc:docMk/>
            <pc:sldMk cId="2172541549" sldId="322"/>
            <ac:spMk id="13" creationId="{00000000-0000-0000-0000-000000000000}"/>
          </ac:spMkLst>
        </pc:spChg>
        <pc:spChg chg="mod">
          <ac:chgData name="Reigeluth, Charles M." userId="7b15d46b-9123-404d-a445-73ce9327b684" providerId="ADAL" clId="{06B6E9B2-24E7-C842-BCFC-3DEC2AD683A5}" dt="2023-07-26T18:14:51.264" v="14898" actId="207"/>
          <ac:spMkLst>
            <pc:docMk/>
            <pc:sldMk cId="2172541549" sldId="322"/>
            <ac:spMk id="15" creationId="{EF903D97-B4F7-B64A-BF27-2934C8326F08}"/>
          </ac:spMkLst>
        </pc:spChg>
      </pc:sldChg>
      <pc:sldChg chg="delSp modSp add del mod ord modNotesTx">
        <pc:chgData name="Reigeluth, Charles M." userId="7b15d46b-9123-404d-a445-73ce9327b684" providerId="ADAL" clId="{06B6E9B2-24E7-C842-BCFC-3DEC2AD683A5}" dt="2023-07-25T14:15:47.774" v="2953" actId="2696"/>
        <pc:sldMkLst>
          <pc:docMk/>
          <pc:sldMk cId="832436263" sldId="323"/>
        </pc:sldMkLst>
        <pc:spChg chg="mod">
          <ac:chgData name="Reigeluth, Charles M." userId="7b15d46b-9123-404d-a445-73ce9327b684" providerId="ADAL" clId="{06B6E9B2-24E7-C842-BCFC-3DEC2AD683A5}" dt="2023-07-24T18:49:05.299" v="701" actId="20577"/>
          <ac:spMkLst>
            <pc:docMk/>
            <pc:sldMk cId="832436263" sldId="323"/>
            <ac:spMk id="10" creationId="{5C5AA0BD-F178-1C93-3BE4-4394EF11B0CB}"/>
          </ac:spMkLst>
        </pc:spChg>
        <pc:picChg chg="del">
          <ac:chgData name="Reigeluth, Charles M." userId="7b15d46b-9123-404d-a445-73ce9327b684" providerId="ADAL" clId="{06B6E9B2-24E7-C842-BCFC-3DEC2AD683A5}" dt="2023-07-24T18:49:09.459" v="702" actId="478"/>
          <ac:picMkLst>
            <pc:docMk/>
            <pc:sldMk cId="832436263" sldId="323"/>
            <ac:picMk id="12" creationId="{278AAFD8-0333-EBC7-FECE-8EA896F9F223}"/>
          </ac:picMkLst>
        </pc:picChg>
      </pc:sldChg>
      <pc:sldChg chg="modSp add mod modAnim modNotesTx">
        <pc:chgData name="Reigeluth, Charles M." userId="7b15d46b-9123-404d-a445-73ce9327b684" providerId="ADAL" clId="{06B6E9B2-24E7-C842-BCFC-3DEC2AD683A5}" dt="2023-07-26T20:25:50.129" v="14990" actId="20577"/>
        <pc:sldMkLst>
          <pc:docMk/>
          <pc:sldMk cId="1006404756" sldId="324"/>
        </pc:sldMkLst>
        <pc:spChg chg="mod">
          <ac:chgData name="Reigeluth, Charles M." userId="7b15d46b-9123-404d-a445-73ce9327b684" providerId="ADAL" clId="{06B6E9B2-24E7-C842-BCFC-3DEC2AD683A5}" dt="2023-07-25T15:07:24.145" v="4348" actId="14100"/>
          <ac:spMkLst>
            <pc:docMk/>
            <pc:sldMk cId="1006404756" sldId="324"/>
            <ac:spMk id="13" creationId="{00000000-0000-0000-0000-000000000000}"/>
          </ac:spMkLst>
        </pc:spChg>
        <pc:spChg chg="mod">
          <ac:chgData name="Reigeluth, Charles M." userId="7b15d46b-9123-404d-a445-73ce9327b684" providerId="ADAL" clId="{06B6E9B2-24E7-C842-BCFC-3DEC2AD683A5}" dt="2023-07-25T15:15:10.197" v="4471" actId="20577"/>
          <ac:spMkLst>
            <pc:docMk/>
            <pc:sldMk cId="1006404756" sldId="324"/>
            <ac:spMk id="15" creationId="{EF903D97-B4F7-B64A-BF27-2934C8326F08}"/>
          </ac:spMkLst>
        </pc:spChg>
        <pc:picChg chg="mod">
          <ac:chgData name="Reigeluth, Charles M." userId="7b15d46b-9123-404d-a445-73ce9327b684" providerId="ADAL" clId="{06B6E9B2-24E7-C842-BCFC-3DEC2AD683A5}" dt="2023-07-26T14:32:31.807" v="10666" actId="1076"/>
          <ac:picMkLst>
            <pc:docMk/>
            <pc:sldMk cId="1006404756" sldId="324"/>
            <ac:picMk id="9" creationId="{F1945B28-3946-F88E-92F5-7B3AF8A0DE80}"/>
          </ac:picMkLst>
        </pc:picChg>
      </pc:sldChg>
      <pc:sldChg chg="addSp delSp modSp add mod modAnim modNotesTx">
        <pc:chgData name="Reigeluth, Charles M." userId="7b15d46b-9123-404d-a445-73ce9327b684" providerId="ADAL" clId="{06B6E9B2-24E7-C842-BCFC-3DEC2AD683A5}" dt="2023-07-26T21:05:46.490" v="15550" actId="20577"/>
        <pc:sldMkLst>
          <pc:docMk/>
          <pc:sldMk cId="3685102097" sldId="325"/>
        </pc:sldMkLst>
        <pc:spChg chg="mod">
          <ac:chgData name="Reigeluth, Charles M." userId="7b15d46b-9123-404d-a445-73ce9327b684" providerId="ADAL" clId="{06B6E9B2-24E7-C842-BCFC-3DEC2AD683A5}" dt="2023-07-24T20:42:07.373" v="1799" actId="20577"/>
          <ac:spMkLst>
            <pc:docMk/>
            <pc:sldMk cId="3685102097" sldId="325"/>
            <ac:spMk id="13" creationId="{00000000-0000-0000-0000-000000000000}"/>
          </ac:spMkLst>
        </pc:spChg>
        <pc:spChg chg="mod">
          <ac:chgData name="Reigeluth, Charles M." userId="7b15d46b-9123-404d-a445-73ce9327b684" providerId="ADAL" clId="{06B6E9B2-24E7-C842-BCFC-3DEC2AD683A5}" dt="2023-07-26T18:35:59.618" v="14966" actId="207"/>
          <ac:spMkLst>
            <pc:docMk/>
            <pc:sldMk cId="3685102097" sldId="325"/>
            <ac:spMk id="15" creationId="{EF903D97-B4F7-B64A-BF27-2934C8326F08}"/>
          </ac:spMkLst>
        </pc:spChg>
        <pc:picChg chg="del">
          <ac:chgData name="Reigeluth, Charles M." userId="7b15d46b-9123-404d-a445-73ce9327b684" providerId="ADAL" clId="{06B6E9B2-24E7-C842-BCFC-3DEC2AD683A5}" dt="2023-07-24T20:47:03.784" v="2207" actId="478"/>
          <ac:picMkLst>
            <pc:docMk/>
            <pc:sldMk cId="3685102097" sldId="325"/>
            <ac:picMk id="2" creationId="{76214A48-48D7-CBF7-6683-774E5E2787D4}"/>
          </ac:picMkLst>
        </pc:picChg>
        <pc:picChg chg="add mod">
          <ac:chgData name="Reigeluth, Charles M." userId="7b15d46b-9123-404d-a445-73ce9327b684" providerId="ADAL" clId="{06B6E9B2-24E7-C842-BCFC-3DEC2AD683A5}" dt="2023-07-26T18:36:14.848" v="14976" actId="1037"/>
          <ac:picMkLst>
            <pc:docMk/>
            <pc:sldMk cId="3685102097" sldId="325"/>
            <ac:picMk id="3" creationId="{14481DCA-CA19-F25D-2052-E6AD5E0AC846}"/>
          </ac:picMkLst>
        </pc:picChg>
        <pc:picChg chg="add mod">
          <ac:chgData name="Reigeluth, Charles M." userId="7b15d46b-9123-404d-a445-73ce9327b684" providerId="ADAL" clId="{06B6E9B2-24E7-C842-BCFC-3DEC2AD683A5}" dt="2023-07-26T18:36:19.147" v="14981" actId="1037"/>
          <ac:picMkLst>
            <pc:docMk/>
            <pc:sldMk cId="3685102097" sldId="325"/>
            <ac:picMk id="6" creationId="{5B1D71FA-4EFE-7E35-AE75-592F813EC5CD}"/>
          </ac:picMkLst>
        </pc:picChg>
      </pc:sldChg>
      <pc:sldChg chg="delSp modSp add mod delAnim modAnim modNotesTx">
        <pc:chgData name="Reigeluth, Charles M." userId="7b15d46b-9123-404d-a445-73ce9327b684" providerId="ADAL" clId="{06B6E9B2-24E7-C842-BCFC-3DEC2AD683A5}" dt="2023-07-26T18:13:57.340" v="14896" actId="207"/>
        <pc:sldMkLst>
          <pc:docMk/>
          <pc:sldMk cId="103746423" sldId="326"/>
        </pc:sldMkLst>
        <pc:spChg chg="del">
          <ac:chgData name="Reigeluth, Charles M." userId="7b15d46b-9123-404d-a445-73ce9327b684" providerId="ADAL" clId="{06B6E9B2-24E7-C842-BCFC-3DEC2AD683A5}" dt="2023-07-25T14:34:14.151" v="3111" actId="478"/>
          <ac:spMkLst>
            <pc:docMk/>
            <pc:sldMk cId="103746423" sldId="326"/>
            <ac:spMk id="8" creationId="{06036302-8F7B-4549-4B6A-005226B67F94}"/>
          </ac:spMkLst>
        </pc:spChg>
        <pc:spChg chg="del mod">
          <ac:chgData name="Reigeluth, Charles M." userId="7b15d46b-9123-404d-a445-73ce9327b684" providerId="ADAL" clId="{06B6E9B2-24E7-C842-BCFC-3DEC2AD683A5}" dt="2023-07-25T14:43:33.511" v="3423" actId="478"/>
          <ac:spMkLst>
            <pc:docMk/>
            <pc:sldMk cId="103746423" sldId="326"/>
            <ac:spMk id="9" creationId="{11ABFEF6-F7FC-C4B7-480D-8F33DEE88853}"/>
          </ac:spMkLst>
        </pc:spChg>
        <pc:spChg chg="mod">
          <ac:chgData name="Reigeluth, Charles M." userId="7b15d46b-9123-404d-a445-73ce9327b684" providerId="ADAL" clId="{06B6E9B2-24E7-C842-BCFC-3DEC2AD683A5}" dt="2023-07-26T18:13:57.340" v="14896" actId="207"/>
          <ac:spMkLst>
            <pc:docMk/>
            <pc:sldMk cId="103746423" sldId="326"/>
            <ac:spMk id="15" creationId="{EF903D97-B4F7-B64A-BF27-2934C8326F08}"/>
          </ac:spMkLst>
        </pc:spChg>
        <pc:picChg chg="del">
          <ac:chgData name="Reigeluth, Charles M." userId="7b15d46b-9123-404d-a445-73ce9327b684" providerId="ADAL" clId="{06B6E9B2-24E7-C842-BCFC-3DEC2AD683A5}" dt="2023-07-25T14:34:18.974" v="3112" actId="478"/>
          <ac:picMkLst>
            <pc:docMk/>
            <pc:sldMk cId="103746423" sldId="326"/>
            <ac:picMk id="3" creationId="{37707B72-A75C-45C7-BED0-74445F8441D4}"/>
          </ac:picMkLst>
        </pc:picChg>
        <pc:picChg chg="del">
          <ac:chgData name="Reigeluth, Charles M." userId="7b15d46b-9123-404d-a445-73ce9327b684" providerId="ADAL" clId="{06B6E9B2-24E7-C842-BCFC-3DEC2AD683A5}" dt="2023-07-25T14:34:23.970" v="3113" actId="478"/>
          <ac:picMkLst>
            <pc:docMk/>
            <pc:sldMk cId="103746423" sldId="326"/>
            <ac:picMk id="11" creationId="{6C411F54-C878-C68E-BEB7-DAA8F9E10103}"/>
          </ac:picMkLst>
        </pc:picChg>
      </pc:sldChg>
      <pc:sldChg chg="addSp delSp modSp add del mod delAnim modNotesTx">
        <pc:chgData name="Reigeluth, Charles M." userId="7b15d46b-9123-404d-a445-73ce9327b684" providerId="ADAL" clId="{06B6E9B2-24E7-C842-BCFC-3DEC2AD683A5}" dt="2023-07-25T18:14:22.667" v="7709" actId="2696"/>
        <pc:sldMkLst>
          <pc:docMk/>
          <pc:sldMk cId="1735290057" sldId="327"/>
        </pc:sldMkLst>
        <pc:spChg chg="mod">
          <ac:chgData name="Reigeluth, Charles M." userId="7b15d46b-9123-404d-a445-73ce9327b684" providerId="ADAL" clId="{06B6E9B2-24E7-C842-BCFC-3DEC2AD683A5}" dt="2023-07-25T17:19:03.331" v="6590" actId="14100"/>
          <ac:spMkLst>
            <pc:docMk/>
            <pc:sldMk cId="1735290057" sldId="327"/>
            <ac:spMk id="15" creationId="{EF903D97-B4F7-B64A-BF27-2934C8326F08}"/>
          </ac:spMkLst>
        </pc:spChg>
        <pc:picChg chg="add del mod">
          <ac:chgData name="Reigeluth, Charles M." userId="7b15d46b-9123-404d-a445-73ce9327b684" providerId="ADAL" clId="{06B6E9B2-24E7-C842-BCFC-3DEC2AD683A5}" dt="2023-07-25T17:21:33.382" v="6591" actId="478"/>
          <ac:picMkLst>
            <pc:docMk/>
            <pc:sldMk cId="1735290057" sldId="327"/>
            <ac:picMk id="2" creationId="{081F3CAD-3566-E7B1-172E-D75D1305DA9F}"/>
          </ac:picMkLst>
        </pc:picChg>
        <pc:picChg chg="del">
          <ac:chgData name="Reigeluth, Charles M." userId="7b15d46b-9123-404d-a445-73ce9327b684" providerId="ADAL" clId="{06B6E9B2-24E7-C842-BCFC-3DEC2AD683A5}" dt="2023-07-25T17:16:37.461" v="6429" actId="478"/>
          <ac:picMkLst>
            <pc:docMk/>
            <pc:sldMk cId="1735290057" sldId="327"/>
            <ac:picMk id="17" creationId="{5680F2BC-2644-AABE-22A4-8ADEA8E8BA9F}"/>
          </ac:picMkLst>
        </pc:picChg>
      </pc:sldChg>
      <pc:sldChg chg="delSp modSp add mod delAnim modAnim modNotesTx">
        <pc:chgData name="Reigeluth, Charles M." userId="7b15d46b-9123-404d-a445-73ce9327b684" providerId="ADAL" clId="{06B6E9B2-24E7-C842-BCFC-3DEC2AD683A5}" dt="2023-08-01T13:08:16.975" v="15755" actId="20577"/>
        <pc:sldMkLst>
          <pc:docMk/>
          <pc:sldMk cId="2148851065" sldId="327"/>
        </pc:sldMkLst>
        <pc:spChg chg="mod">
          <ac:chgData name="Reigeluth, Charles M." userId="7b15d46b-9123-404d-a445-73ce9327b684" providerId="ADAL" clId="{06B6E9B2-24E7-C842-BCFC-3DEC2AD683A5}" dt="2023-07-26T18:33:08.503" v="14952" actId="207"/>
          <ac:spMkLst>
            <pc:docMk/>
            <pc:sldMk cId="2148851065" sldId="327"/>
            <ac:spMk id="15" creationId="{EF903D97-B4F7-B64A-BF27-2934C8326F08}"/>
          </ac:spMkLst>
        </pc:spChg>
        <pc:picChg chg="del">
          <ac:chgData name="Reigeluth, Charles M." userId="7b15d46b-9123-404d-a445-73ce9327b684" providerId="ADAL" clId="{06B6E9B2-24E7-C842-BCFC-3DEC2AD683A5}" dt="2023-07-25T18:15:17.134" v="7713" actId="478"/>
          <ac:picMkLst>
            <pc:docMk/>
            <pc:sldMk cId="2148851065" sldId="327"/>
            <ac:picMk id="3" creationId="{BA57BEE1-876A-D7D8-DC0C-782B7527AA01}"/>
          </ac:picMkLst>
        </pc:picChg>
        <pc:picChg chg="del">
          <ac:chgData name="Reigeluth, Charles M." userId="7b15d46b-9123-404d-a445-73ce9327b684" providerId="ADAL" clId="{06B6E9B2-24E7-C842-BCFC-3DEC2AD683A5}" dt="2023-07-25T18:15:13.890" v="7712" actId="478"/>
          <ac:picMkLst>
            <pc:docMk/>
            <pc:sldMk cId="2148851065" sldId="327"/>
            <ac:picMk id="9" creationId="{6EC5A878-A109-7383-CCF8-F7D0C4A670BD}"/>
          </ac:picMkLst>
        </pc:picChg>
      </pc:sldChg>
      <pc:sldChg chg="add modAnim modNotesTx">
        <pc:chgData name="Reigeluth, Charles M." userId="7b15d46b-9123-404d-a445-73ce9327b684" providerId="ADAL" clId="{06B6E9B2-24E7-C842-BCFC-3DEC2AD683A5}" dt="2023-08-01T13:00:48.889" v="15709" actId="20577"/>
        <pc:sldMkLst>
          <pc:docMk/>
          <pc:sldMk cId="3537796916" sldId="3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1143000" y="685800"/>
            <a:ext cx="4572000" cy="3429000"/>
          </a:xfrm>
          <a:prstGeom prst="rect">
            <a:avLst/>
          </a:prstGeom>
        </p:spPr>
        <p:txBody>
          <a:bodyPr/>
          <a:lstStyle/>
          <a:p>
            <a:endParaRPr/>
          </a:p>
        </p:txBody>
      </p:sp>
      <p:sp>
        <p:nvSpPr>
          <p:cNvPr id="129" name="Shape 12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9098936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Today I will talk with you about how to design high-quality lifelong education experiences, given our ongoing digital transformation to the internet and the development of virtual worlds, virtual reality, augmented reality, and artificial intelligence.</a:t>
            </a:r>
          </a:p>
          <a:p>
            <a:endParaRPr lang="en-US" dirty="0"/>
          </a:p>
          <a:p>
            <a:endParaRPr lang="en-US" dirty="0"/>
          </a:p>
        </p:txBody>
      </p:sp>
    </p:spTree>
    <p:extLst>
      <p:ext uri="{BB962C8B-B14F-4D97-AF65-F5344CB8AC3E}">
        <p14:creationId xmlns:p14="http://schemas.microsoft.com/office/powerpoint/2010/main" val="794721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The solution is to provide a certain type of scaffolding to support learning during a project.  Whether the focus is on performing tasks or developing deep understandings, like helping a learner develop a complex causal model, tutorials offered just-in-time during a project greatly improve the efficiency, effectiveness, and even motivational effects of the learning experience.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r>
              <a:rPr lang="en-US" dirty="0"/>
              <a:t>Demonstrations with explanations, as in the Khan Academy, and practice with immediate feedback are all the more powerful when the learner knows that the skills or understandings will be highly valuable to them for their next step in the project.  Furthermore, the practice allows the learner to gauge their level of learning, offering a degree of self-assessment and self-direction.  And the practice allows the learner to perform a skill under different conditions, which greatly enhances transfer to a broader range of conditions in the real world than can be achieved by a single project.  Finally, given that certification of skills can be a great incentive to engage in a lifelong learning experience, a learner can practice a skill in a tutorial until the criterion for mastery has been reached, typically 10 correct items in a row, and you can then automatically award a digital badge to the learner.  </a:t>
            </a:r>
          </a:p>
          <a:p>
            <a:endParaRPr lang="en-US" dirty="0"/>
          </a:p>
          <a:p>
            <a:r>
              <a:rPr lang="en-US" dirty="0"/>
              <a:t>This way, freeloaders won’t get certification from the accomplishments of their teammates.  They will have to meet the criteria for mastery in their own tutorials.  Furthermore, self-direction can allow the learner to jump back and forth between demonstrations with explanations, and practice with immediate feedback, as needed.</a:t>
            </a:r>
          </a:p>
          <a:p>
            <a:endParaRPr lang="en-US" dirty="0"/>
          </a:p>
          <a:p>
            <a:r>
              <a:rPr lang="en-US" dirty="0"/>
              <a:t>Also, artificial intelligence can be used to make the tutorials intelligent.  Such tutorials can learn what kinds of explanations best enhance the demonstrations for a given learner, and tailor explanations to the learner’s interests and learning preferences.  Intelligent tutorials can also coach the learner’s use of self-direction skills, so they become better lifelong learners.  This requires creating an account for each learner.</a:t>
            </a:r>
          </a:p>
          <a:p>
            <a:endParaRPr lang="en-US" dirty="0"/>
          </a:p>
          <a:p>
            <a:endParaRPr lang="en-US" dirty="0"/>
          </a:p>
          <a:p>
            <a:endParaRPr lang="en-US" dirty="0"/>
          </a:p>
        </p:txBody>
      </p:sp>
    </p:spTree>
    <p:extLst>
      <p:ext uri="{BB962C8B-B14F-4D97-AF65-F5344CB8AC3E}">
        <p14:creationId xmlns:p14="http://schemas.microsoft.com/office/powerpoint/2010/main" val="4180874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So, what should these just-in-time tutorials be like?  The effectiveness of a tutorial depends mostly on the nature of what is being learned – the kind of learning.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For example, to learn a skill, it helps to have a demonstration of how the skill is done, along with an explanation of how to do it.  We call this an example with simultaneous generality.  It also helps to have opportunities to practice doing the skill, along with immediate feedback that confirms correct performance or provides a hint or other information to help the learner figure out what they should have done differently.  We call this practice with feedback.</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In contrast, to develop an understanding of causal relationships - which is perhaps the most important kind of learning - it helps to first determine how the understanding will be used in the real world.  There are three major ways.  One is to make predictions: given an event, what will its effects likely be?  For example, if the price of a product increases, what effect will this have on the supply of the product and demand for the product?  A second way is to give explanations: given an event, what were likely its causes?  For example, why did the price of potatoes go up this fall?  The third major way to use causal relationships is to solve problems: given a desired situation, what causes, when implemented, are likely to attain that desired situation?  For example, how could a government reduce the demand for gasoline?  Sometimes only one use is important, and sometimes all three uses are important: prediction, explanation, and solution.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Once you determine the important uses, you can provide examples of these uses with an explanation of what is happening.  You can follow this with incomplete examples – that is, cases where the learner needs to make the prediction, give the explanation, or come up with the solution.  All such practice should, of course, be followed by immediate feedback.</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Another important kind of learning is understanding concepts.  This can get complicated, because there are many different dimensions of conceptual understanding, each of which is based on a different kind of relationship among concepts.  For example, one might be interested in the concept of civil wars – what are they?  The concept of war is superordinate to civil war, so it might be helpful to teach that a civil war is a kind of war.  This instructional strategy is called context.  It might also be helpful to compare and contrast it with a coordinate concept, like revolutionary war.  Or you might want to identify its various kinds or parts.  What are the parts of a revolutionary war?  Are there kinds of revolutionary wars?  Perhaps it would help to understand the concept by using an analogy, like comparing it to a family feud.  And of course, seeing a concrete example provides another dimension of understanding.  So, as a designer, you first need to identify the dimensions of understanding that are important for the learner, and then select the appropriate instructional methods.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Perhaps the easiest – and greatly overused – kind of learning is remember-level learning.  It is the easiest to teach and test, but it is often the least useful kind of learning.  There are two major kinds of remember-level learning: One is associations, where two or more items are paired, like remembering the capitals of different countries.  The other is verbal chains, like a poem.  While there are some differences in how they can be taught most effectively, there are many common methods.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Obviously, you need to present the information, and you should provide practice remembering it.  And repetition of both the presentation and practice helps a lot.  It also helps to provide prompts if the learner struggles, like saying “It begins with a T.”  And mnemonics can be very powerful, like “ROY G. BIV” for remembering the order of colors in the rainbow.</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In addition to these kinds of learning, there is the affective domain, recently called social and emotional learning.  Dispositions are a major focus here, and they are primarily made up of attitudes, values, morals, emotional awareness, and social skills.  Each of these different kinds of learning requires very different methods of instruction in your tutorials.  We provide guidance in our new book on how to teach each of these important kinds of </a:t>
            </a:r>
            <a:r>
              <a:rPr lang="en-US"/>
              <a:t>learning. </a:t>
            </a:r>
            <a:r>
              <a:rPr lang="en-US" dirty="0"/>
              <a:t> </a:t>
            </a:r>
            <a:r>
              <a:rPr lang="en-US"/>
              <a:t>In </a:t>
            </a:r>
            <a:r>
              <a:rPr lang="en-US" dirty="0"/>
              <a:t>sum, just-in-time tutorials provide a great way to accelerate the learning process, reduce learner frustration, improve transfer of skills and understandings to the real world, and certify competencies.</a:t>
            </a:r>
          </a:p>
          <a:p>
            <a:endParaRPr lang="en-US" dirty="0"/>
          </a:p>
          <a:p>
            <a:endParaRPr lang="en-US" dirty="0"/>
          </a:p>
        </p:txBody>
      </p:sp>
    </p:spTree>
    <p:extLst>
      <p:ext uri="{BB962C8B-B14F-4D97-AF65-F5344CB8AC3E}">
        <p14:creationId xmlns:p14="http://schemas.microsoft.com/office/powerpoint/2010/main" val="4210960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Now, one thing is to have a sense for what a good lifelong learning experience should be like.  Another is to know a good process to create it.  This is the difference between instructional theory – which offers guidance on which methods to use in different situations – and the instructional design process – which offers guidance on how to do your analysis, design, development, implementation, and evaluation.  The former is like a blueprint that an architect creates, and the latter is like a contractor who builds the building.  </a:t>
            </a:r>
          </a:p>
          <a:p>
            <a:endParaRPr lang="en-US" dirty="0"/>
          </a:p>
          <a:p>
            <a:r>
              <a:rPr lang="en-US" dirty="0"/>
              <a:t>In our new book, </a:t>
            </a:r>
            <a:r>
              <a:rPr lang="en-US" dirty="0" err="1"/>
              <a:t>Yunjo</a:t>
            </a:r>
            <a:r>
              <a:rPr lang="en-US" dirty="0"/>
              <a:t> An and I offer much guidance about how to conduct the design process to create the kinds of learning experiences I have described here.  You can see that there are three levels of design, to create a more holistic design process.</a:t>
            </a:r>
          </a:p>
          <a:p>
            <a:endParaRPr lang="en-US" dirty="0"/>
          </a:p>
          <a:p>
            <a:r>
              <a:rPr lang="en-US" dirty="0"/>
              <a:t>After defining the project, the design process begins by offering guidance for designing a fuzzy vision of your instruction, which includes deciding which learning goals to address in your learning experiences, as well as the audience, scope, bite sizes, and sequence of bites – all on a fuzzy level.  This is the top, most-holistic level of design, or Level 1 as shown here.  </a:t>
            </a:r>
          </a:p>
          <a:p>
            <a:endParaRPr lang="en-US" dirty="0"/>
          </a:p>
          <a:p>
            <a:endParaRPr lang="en-US" dirty="0"/>
          </a:p>
        </p:txBody>
      </p:sp>
    </p:spTree>
    <p:extLst>
      <p:ext uri="{BB962C8B-B14F-4D97-AF65-F5344CB8AC3E}">
        <p14:creationId xmlns:p14="http://schemas.microsoft.com/office/powerpoint/2010/main" val="710637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On the next level of design, called the mid-level or Level 2, you work out some details on all of the fuzzy vision, including the full variety of projects for each level of competence, given the variations in performance that exist in the real world (like driving with an automatic shift </a:t>
            </a:r>
            <a:r>
              <a:rPr lang="en-US" b="1" i="1" dirty="0"/>
              <a:t>and</a:t>
            </a:r>
            <a:r>
              <a:rPr lang="en-US" dirty="0"/>
              <a:t> a manual shift, experiencing no traffic </a:t>
            </a:r>
            <a:r>
              <a:rPr lang="en-US" b="1" i="1" dirty="0"/>
              <a:t>and</a:t>
            </a:r>
            <a:r>
              <a:rPr lang="en-US" dirty="0"/>
              <a:t> heavy traffic, and so on).  Then you design </a:t>
            </a:r>
            <a:r>
              <a:rPr lang="en-US" b="1" i="1" dirty="0"/>
              <a:t>each</a:t>
            </a:r>
            <a:r>
              <a:rPr lang="en-US" dirty="0"/>
              <a:t> project from the learner experience perspective – in still fairly fuzzy terms.</a:t>
            </a:r>
          </a:p>
          <a:p>
            <a:endParaRPr lang="en-US" dirty="0"/>
          </a:p>
          <a:p>
            <a:endParaRPr lang="en-US" dirty="0"/>
          </a:p>
        </p:txBody>
      </p:sp>
    </p:spTree>
    <p:extLst>
      <p:ext uri="{BB962C8B-B14F-4D97-AF65-F5344CB8AC3E}">
        <p14:creationId xmlns:p14="http://schemas.microsoft.com/office/powerpoint/2010/main" val="4120100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On the lower level of design, you flesh out all the specs for all the projects on each level of competence.  </a:t>
            </a:r>
          </a:p>
          <a:p>
            <a:endParaRPr lang="en-US" dirty="0"/>
          </a:p>
          <a:p>
            <a:r>
              <a:rPr lang="en-US" dirty="0"/>
              <a:t>Then you design the just-in-time tutorials for all competencies and deep understandings that are needed for each project, beginning with practice and feedback.  You begin design of just-in-time tutorials by identifying the kind of learning that each competency or understanding entails.  Since different mental processes are required for different kinds of learning, my new book offers guidance for the activities (or instructional methods) that will best spur the appropriate mental processes.</a:t>
            </a:r>
          </a:p>
          <a:p>
            <a:endParaRPr lang="en-US" dirty="0"/>
          </a:p>
          <a:p>
            <a:r>
              <a:rPr lang="en-US" dirty="0"/>
              <a:t>Of course, you should conduct formative evaluations throughout this design process. </a:t>
            </a:r>
          </a:p>
          <a:p>
            <a:endParaRPr lang="en-US" dirty="0"/>
          </a:p>
          <a:p>
            <a:r>
              <a:rPr lang="en-US" dirty="0"/>
              <a:t>You should also consider using </a:t>
            </a:r>
            <a:r>
              <a:rPr lang="en-US" dirty="0" err="1"/>
              <a:t>ChatGPT</a:t>
            </a:r>
            <a:r>
              <a:rPr lang="en-US" dirty="0"/>
              <a:t> or Bing to help with these design tasks.</a:t>
            </a:r>
          </a:p>
          <a:p>
            <a:endParaRPr lang="en-US" dirty="0"/>
          </a:p>
          <a:p>
            <a:endParaRPr lang="en-US" dirty="0"/>
          </a:p>
        </p:txBody>
      </p:sp>
    </p:spTree>
    <p:extLst>
      <p:ext uri="{BB962C8B-B14F-4D97-AF65-F5344CB8AC3E}">
        <p14:creationId xmlns:p14="http://schemas.microsoft.com/office/powerpoint/2010/main" val="781668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In conclusion, good lifelong education is not easy to design.  Motivation is key, because your learners can quit anytime.  Engaging projects related to the learner’s interests are essential, along with learner self-direction and collaboration.  This addresses need for achievement, power, and affiliation.  But even knowing that these are important, it is difficult to create such instruction.  </a:t>
            </a:r>
          </a:p>
          <a:p>
            <a:endParaRPr lang="en-US" dirty="0"/>
          </a:p>
          <a:p>
            <a:r>
              <a:rPr lang="en-US" dirty="0"/>
              <a:t>My latest book offers much guidance to help you succeed.  Also, a platform like Amazon or Alibaba would do much to help learners find good learning resources.  I wish you all the best in your quest to create good lifelong learning experiences.  I would be delighted to respond to any comments or questions you may have.</a:t>
            </a:r>
          </a:p>
          <a:p>
            <a:endParaRPr lang="en-US" dirty="0"/>
          </a:p>
          <a:p>
            <a:endParaRPr lang="en-US" dirty="0"/>
          </a:p>
        </p:txBody>
      </p:sp>
    </p:spTree>
    <p:extLst>
      <p:ext uri="{BB962C8B-B14F-4D97-AF65-F5344CB8AC3E}">
        <p14:creationId xmlns:p14="http://schemas.microsoft.com/office/powerpoint/2010/main" val="4170219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My focus today is on lifelong education.  In today’s world, I see two realities about lifelong education.</a:t>
            </a:r>
          </a:p>
          <a:p>
            <a:endParaRPr lang="en-US" dirty="0"/>
          </a:p>
          <a:p>
            <a:r>
              <a:rPr lang="en-US" dirty="0"/>
              <a:t>First, it is mostly initiated – and managed – by the learner.  This is in sharp contrast to most education and training, which is initiated and managed by the teacher.  This requires some very important differences in the design features that lifelong education should have.</a:t>
            </a:r>
          </a:p>
          <a:p>
            <a:endParaRPr lang="en-US" dirty="0"/>
          </a:p>
          <a:p>
            <a:r>
              <a:rPr lang="en-US" dirty="0"/>
              <a:t>Second, it is mostly done through the Internet.</a:t>
            </a:r>
          </a:p>
          <a:p>
            <a:endParaRPr lang="en-US" dirty="0"/>
          </a:p>
          <a:p>
            <a:r>
              <a:rPr lang="en-US" dirty="0"/>
              <a:t>The first of these realities has some very important implications for the design of lifelong education experiences.</a:t>
            </a:r>
          </a:p>
          <a:p>
            <a:endParaRPr lang="en-US" dirty="0"/>
          </a:p>
          <a:p>
            <a:endParaRPr lang="en-US" dirty="0"/>
          </a:p>
        </p:txBody>
      </p:sp>
    </p:spTree>
    <p:extLst>
      <p:ext uri="{BB962C8B-B14F-4D97-AF65-F5344CB8AC3E}">
        <p14:creationId xmlns:p14="http://schemas.microsoft.com/office/powerpoint/2010/main" val="2769702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 what are those implications?</a:t>
            </a:r>
          </a:p>
          <a:p>
            <a:endParaRPr lang="en-US" dirty="0"/>
          </a:p>
          <a:p>
            <a:r>
              <a:rPr lang="en-US" dirty="0"/>
              <a:t>First, the learning goals must be what the learner wants.  Otherwise, the learner won’t do it.</a:t>
            </a:r>
          </a:p>
          <a:p>
            <a:endParaRPr lang="en-US" dirty="0"/>
          </a:p>
          <a:p>
            <a:r>
              <a:rPr lang="en-US" dirty="0"/>
              <a:t>Second, the learning experience must be highly motivating.  Otherwise, the learner won’t stick with it.</a:t>
            </a:r>
          </a:p>
          <a:p>
            <a:endParaRPr lang="en-US" dirty="0"/>
          </a:p>
          <a:p>
            <a:r>
              <a:rPr lang="en-US" dirty="0"/>
              <a:t>And third, the learning experience must allow time flexibility.  Otherwise, the learner won’t be able to do it.</a:t>
            </a:r>
          </a:p>
          <a:p>
            <a:endParaRPr lang="en-US" dirty="0"/>
          </a:p>
          <a:p>
            <a:r>
              <a:rPr lang="en-US" dirty="0"/>
              <a:t>These three cardinal principles of lifelong learning raise important challenges for the learner and for the learning experience designer.</a:t>
            </a:r>
          </a:p>
          <a:p>
            <a:endParaRPr lang="en-US" dirty="0"/>
          </a:p>
          <a:p>
            <a:endParaRPr lang="en-US" dirty="0"/>
          </a:p>
        </p:txBody>
      </p:sp>
    </p:spTree>
    <p:extLst>
      <p:ext uri="{BB962C8B-B14F-4D97-AF65-F5344CB8AC3E}">
        <p14:creationId xmlns:p14="http://schemas.microsoft.com/office/powerpoint/2010/main" val="387255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Imagine yourself as a learner.  What are the challenges you face?</a:t>
            </a:r>
          </a:p>
          <a:p>
            <a:endParaRPr lang="en-US" dirty="0"/>
          </a:p>
          <a:p>
            <a:r>
              <a:rPr lang="en-US" dirty="0"/>
              <a:t>You have just decided what you want to learn – your goals.  Your first challenge is to find some good learning resources to meet those goals.  So, what search tools do you need - to find those resources?  Let’s look at how others find things they need, and see how we can adapt them to lifelong education.  </a:t>
            </a:r>
          </a:p>
          <a:p>
            <a:endParaRPr lang="en-US" dirty="0"/>
          </a:p>
          <a:p>
            <a:r>
              <a:rPr lang="en-US" dirty="0"/>
              <a:t>How about Amazon or Alibaba?  You enter the name of a product like bird houses, and it gives you lots of choices – over 2,000 in the case of bird houses.  Could we have a similar tool where you enter your learning goals, and it gives you lots of choices for your learning experience?  Like the App Store and Google Play, some of those learning experiences might be free and some for a fee.  </a:t>
            </a:r>
          </a:p>
          <a:p>
            <a:endParaRPr lang="en-US" dirty="0"/>
          </a:p>
          <a:p>
            <a:r>
              <a:rPr lang="en-US" dirty="0"/>
              <a:t>Your second challenge is how to judge the quality of the learning resources so you can decide which one to use.  An Amazon-like tool would, of course, have user reviews and ratings.  But it could also be linked to something like Consumer Reports that gives expert reviews and ratings, as well.  While beyond the scope of a learning-experience designer, if a university or a nonprofit or a business would create such a tool, it would be a huge benefit to lifelong learners.</a:t>
            </a:r>
          </a:p>
          <a:p>
            <a:endParaRPr lang="en-US" dirty="0"/>
          </a:p>
          <a:p>
            <a:endParaRPr lang="en-US" dirty="0"/>
          </a:p>
        </p:txBody>
      </p:sp>
    </p:spTree>
    <p:extLst>
      <p:ext uri="{BB962C8B-B14F-4D97-AF65-F5344CB8AC3E}">
        <p14:creationId xmlns:p14="http://schemas.microsoft.com/office/powerpoint/2010/main" val="348734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Let’s turn to challenges for the instructional designer, or learning-experience designer.  You have to decide which learning goals you are going to address.  You could pick anything!  Perhaps you see a particular need that you would like to address.  Or you may see a pressing societal need.  Or maybe you want to do a little research to identify a need that has a large audience, so you can make more money or have a broader impact – in which case you might want to conduct a survey.  </a:t>
            </a:r>
          </a:p>
          <a:p>
            <a:endParaRPr lang="en-US" dirty="0"/>
          </a:p>
          <a:p>
            <a:r>
              <a:rPr lang="en-US" dirty="0"/>
              <a:t>But it should be apparent that to identify learning goals, you also need to identify an audience who is interested in those goals, and you need to figure out why they are interested in those goals.  That will help you address motivation.</a:t>
            </a:r>
          </a:p>
          <a:p>
            <a:endParaRPr lang="en-US" dirty="0"/>
          </a:p>
          <a:p>
            <a:r>
              <a:rPr lang="en-US" dirty="0"/>
              <a:t>Once you have decided on the learning goals and target audience, you need to create a fuzzy vision of your instruction.  This includes deciding on answers to broad questions like, “What will be the scope of this instruction?  Are there different levels of competence I should address?  </a:t>
            </a:r>
          </a:p>
          <a:p>
            <a:endParaRPr lang="en-US" dirty="0"/>
          </a:p>
          <a:p>
            <a:r>
              <a:rPr lang="en-US" dirty="0"/>
              <a:t>What might bite-sized chunks – or learning experiences – look like?  </a:t>
            </a:r>
          </a:p>
          <a:p>
            <a:endParaRPr lang="en-US" dirty="0"/>
          </a:p>
          <a:p>
            <a:r>
              <a:rPr lang="en-US" dirty="0"/>
              <a:t>And, perhaps most importantly, how will I motivate the learners to complete the instruction?  As I mentioned earlier, in lifelong learning, motivation is more important than ever, because learners can and will quit at anytime.</a:t>
            </a:r>
          </a:p>
          <a:p>
            <a:endParaRPr lang="en-US" dirty="0"/>
          </a:p>
          <a:p>
            <a:endParaRPr lang="en-US" dirty="0"/>
          </a:p>
        </p:txBody>
      </p:sp>
    </p:spTree>
    <p:extLst>
      <p:ext uri="{BB962C8B-B14F-4D97-AF65-F5344CB8AC3E}">
        <p14:creationId xmlns:p14="http://schemas.microsoft.com/office/powerpoint/2010/main" val="375472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 motivation is perhaps the most important consideration for creating a fuzzy vision of your instruction.  McClelland’s Needs Theory identifies three great human motivators but recognizes that different people have differences in the strength of their motivation for each, so it is wise to address all three.  </a:t>
            </a:r>
          </a:p>
          <a:p>
            <a:endParaRPr lang="en-US" dirty="0"/>
          </a:p>
          <a:p>
            <a:r>
              <a:rPr lang="en-US" dirty="0"/>
              <a:t>One is need for achievement.  People are motivated by accomplishing things they value.  It contributes to a sense of self-worth.  A powerful way to tap this motivation is project-based learning – also called experiential learning or learning by doing.  But not all projects are equal.  They must be interesting to the learner.  While some fantasy projects can be motivational, it is more likely that authentic projects related to the learner’s interests will almost always be better.  Since different learners may have different interests, I recommend offering a variety of projects for learners to choose from for meeting any given learning goal.  While this takes more work than just designing one project, it can make a huge difference to learner motivation.  Also, having a scoring system related to project achievements can spur the achievement motive.</a:t>
            </a:r>
          </a:p>
          <a:p>
            <a:endParaRPr lang="en-US" dirty="0"/>
          </a:p>
          <a:p>
            <a:r>
              <a:rPr lang="en-US" dirty="0"/>
              <a:t>A second of McClellan’s three motivators is need for power.  Again, some learners are motivated more by this need than others.  An effective way to tap into this motivation is to design self-directed learning.  Allowing learners to choose among several projects is one way to do this.  Also, offering more than one project helps learners to be able to transfer their skills to different situations.  Other important ways to empower and thereby motivate your learners include: giving them the power to decide when to learn – to  be able to pause their learning at any time that an interruption pops up in their lives – and to be able to assess their own learning.</a:t>
            </a:r>
          </a:p>
          <a:p>
            <a:endParaRPr lang="en-US" dirty="0"/>
          </a:p>
          <a:p>
            <a:r>
              <a:rPr lang="en-US" dirty="0"/>
              <a:t>McClellan’s third motivator is need for affiliation.  This is why collaborative gaming is such a big thing.  Having a teammate or two on a project can provide a sense of connection, a sense of duty to fulfill one’s part and not procrastinate, and a measure of feedback and support that motivates many people.  Your instruction could have a feature that helps match up teammates who are interested in the same project at the same time.</a:t>
            </a:r>
          </a:p>
          <a:p>
            <a:endParaRPr lang="en-US" dirty="0"/>
          </a:p>
          <a:p>
            <a:endParaRPr lang="en-US" dirty="0"/>
          </a:p>
          <a:p>
            <a:endParaRPr lang="en-US" dirty="0"/>
          </a:p>
        </p:txBody>
      </p:sp>
    </p:spTree>
    <p:extLst>
      <p:ext uri="{BB962C8B-B14F-4D97-AF65-F5344CB8AC3E}">
        <p14:creationId xmlns:p14="http://schemas.microsoft.com/office/powerpoint/2010/main" val="2419653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 technique many game designers use is levels of achievement, where players can unlock the next level if they perform well.  The same works very well for lifelong learning goals, which typically have many levels of expertise.  </a:t>
            </a:r>
          </a:p>
          <a:p>
            <a:endParaRPr lang="en-US" dirty="0"/>
          </a:p>
          <a:p>
            <a:r>
              <a:rPr lang="en-US" dirty="0"/>
              <a:t>In my latest book, I provide guidance for designing such levels using the Elaboration Theory’s Simplifying Conditions Method.  It is based on the understanding that some versions of a complex task are much simpler to perform than are others, and that you can design a sequence by identifying the conditions that make those versions simpler.  For example, in learning to drive a car, the task is much simpler when the transmission is automatic rather than manual, when there is no traffic, when you don’t have to parallel park, when you don't have distracting passengers, and so on.  So, you could have one level of mastery for driving with an automatic transmission, no traffic, good weather, no parallel parking, and no distracting passengers.  And you could have additional levels of mastery when you eliminate each of these simplifying conditions.  In my book, I offer helpful guidance for identifying conditions that simplify a complex task so you can design increasingly complex learning experiences for the task, representing correspondingly higher levels of expertise and mastery.</a:t>
            </a:r>
          </a:p>
          <a:p>
            <a:endParaRPr lang="en-US" dirty="0"/>
          </a:p>
          <a:p>
            <a:r>
              <a:rPr lang="en-US" dirty="0"/>
              <a:t>I already mentioned that authentic projects tend to be more motivational, but they also make it easier to transfer skills to the real world, which lifelong learners tend to value.  In addition to the nature of a project’s design being more authentic, you can use virtual reality to further increase the authenticity of a project and make it more immersive.  You can also use augmented reality to provide support for learning in a real environment.  VR and AR have great potential for enhancing lifelong learning.</a:t>
            </a:r>
          </a:p>
          <a:p>
            <a:endParaRPr lang="en-US" dirty="0"/>
          </a:p>
          <a:p>
            <a:endParaRPr lang="en-US" dirty="0"/>
          </a:p>
        </p:txBody>
      </p:sp>
    </p:spTree>
    <p:extLst>
      <p:ext uri="{BB962C8B-B14F-4D97-AF65-F5344CB8AC3E}">
        <p14:creationId xmlns:p14="http://schemas.microsoft.com/office/powerpoint/2010/main" val="2618559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 getting back to your fuzzy vision, in my new book, </a:t>
            </a:r>
            <a:r>
              <a:rPr lang="en-US" dirty="0" err="1"/>
              <a:t>Yunjo</a:t>
            </a:r>
            <a:r>
              <a:rPr lang="en-US" dirty="0"/>
              <a:t> An and I offer a lot of guidance about how to come up with a good fuzzy vision of your instruction.  That fuzzy vision will be influenced strongly by the kind of learning you aim to develop.  </a:t>
            </a:r>
          </a:p>
          <a:p>
            <a:endParaRPr lang="en-US" dirty="0"/>
          </a:p>
          <a:p>
            <a:r>
              <a:rPr lang="en-US" dirty="0"/>
              <a:t>We refer to this as the content for your instruction.  We distinguish between two kinds of content: task expertise, which entails learning how to do things, and topic expertise, which entails coming to understand concepts and principles.  Often, both kinds of expertise are important content, but one is usually primary and the other secondary.  The kind of expertise has a strong influence on what your learning experiences should be like, both in terms of what you teach and how you teach it.  For your fuzzy vision, don’t get bogged down in details.  Just get a general sense of the tasks or topics –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their scope (in other words, how much content you will include in your instruction),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the levels of expertise relevant to your learners, and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what bite-sized chunks they can be addressed in.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Then think about your methods, beginning with motivation: how you will create an immersive project environment, the technologies you will use, whether to use simulations or games, what elements of self-direction to use, whether to use team-based projects, and so forth.</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575603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So, at this point, we have focused on the importance of motivation in lifelong learning.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We have seen that the need for achievement can be addressed by project-based learning, an immersive project environment, and levels of certification.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Need for power can be addressed by bite-sized learning experiences and self-directed learning, with the ability to pause and resume project work at anytime.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And need for affiliation can be addressed by arranging for learners to work together in project teams.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But, despite all its benefits for motivation, transfer, and retention – project-based learning can be inefficient and frustrating, with a lot of time spent “spinning your wheels”, and teammates can be freeloaders, not pulling their fair share of the work and learning. So, let’s look at how to solve these challenges.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373802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3" name="Shape 13"/>
          <p:cNvSpPr/>
          <p:nvPr/>
        </p:nvSpPr>
        <p:spPr>
          <a:xfrm>
            <a:off x="508000" y="4291263"/>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14" name="Shape 14"/>
          <p:cNvSpPr>
            <a:spLocks noGrp="1"/>
          </p:cNvSpPr>
          <p:nvPr>
            <p:ph type="title"/>
          </p:nvPr>
        </p:nvSpPr>
        <p:spPr>
          <a:xfrm>
            <a:off x="508000" y="1962150"/>
            <a:ext cx="11988800" cy="2032000"/>
          </a:xfrm>
          <a:prstGeom prst="rect">
            <a:avLst/>
          </a:prstGeom>
        </p:spPr>
        <p:txBody>
          <a:bodyPr anchor="b"/>
          <a:lstStyle/>
          <a:p>
            <a:r>
              <a:t>Title Text</a:t>
            </a:r>
          </a:p>
        </p:txBody>
      </p:sp>
      <p:sp>
        <p:nvSpPr>
          <p:cNvPr id="15" name="Shape 15"/>
          <p:cNvSpPr>
            <a:spLocks noGrp="1"/>
          </p:cNvSpPr>
          <p:nvPr>
            <p:ph type="body" sz="quarter" idx="1"/>
          </p:nvPr>
        </p:nvSpPr>
        <p:spPr>
          <a:xfrm>
            <a:off x="508000" y="5562600"/>
            <a:ext cx="11988800" cy="825500"/>
          </a:xfrm>
          <a:prstGeom prst="rect">
            <a:avLst/>
          </a:prstGeom>
        </p:spPr>
        <p:txBody>
          <a:bodyPr anchor="t"/>
          <a:lstStyle>
            <a:lvl1pPr marL="0" indent="0">
              <a:lnSpc>
                <a:spcPct val="120000"/>
              </a:lnSpc>
              <a:spcBef>
                <a:spcPts val="0"/>
              </a:spcBef>
              <a:buSzTx/>
              <a:buNone/>
              <a:defRPr sz="2400"/>
            </a:lvl1pPr>
            <a:lvl2pPr marL="0" indent="228611">
              <a:lnSpc>
                <a:spcPct val="120000"/>
              </a:lnSpc>
              <a:spcBef>
                <a:spcPts val="0"/>
              </a:spcBef>
              <a:buSzTx/>
              <a:buNone/>
              <a:defRPr sz="2400"/>
            </a:lvl2pPr>
            <a:lvl3pPr marL="0" indent="457223">
              <a:lnSpc>
                <a:spcPct val="120000"/>
              </a:lnSpc>
              <a:spcBef>
                <a:spcPts val="0"/>
              </a:spcBef>
              <a:buSzTx/>
              <a:buNone/>
              <a:defRPr sz="2400"/>
            </a:lvl3pPr>
            <a:lvl4pPr marL="0" indent="685835">
              <a:lnSpc>
                <a:spcPct val="120000"/>
              </a:lnSpc>
              <a:spcBef>
                <a:spcPts val="0"/>
              </a:spcBef>
              <a:buSzTx/>
              <a:buNone/>
              <a:defRPr sz="2400"/>
            </a:lvl4pPr>
            <a:lvl5pPr marL="0" indent="914446">
              <a:lnSpc>
                <a:spcPct val="120000"/>
              </a:lnSpc>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16" name="Shape 16"/>
          <p:cNvSpPr>
            <a:spLocks noGrp="1"/>
          </p:cNvSpPr>
          <p:nvPr>
            <p:ph type="sldNum" sz="quarter" idx="2"/>
          </p:nvPr>
        </p:nvSpPr>
        <p:spPr>
          <a:xfrm>
            <a:off x="12134694" y="8763000"/>
            <a:ext cx="381516" cy="379591"/>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5" name="Shape 105"/>
          <p:cNvSpPr>
            <a:spLocks noGrp="1"/>
          </p:cNvSpPr>
          <p:nvPr>
            <p:ph type="body" sz="quarter" idx="13"/>
          </p:nvPr>
        </p:nvSpPr>
        <p:spPr>
          <a:xfrm>
            <a:off x="508000" y="5918200"/>
            <a:ext cx="11988800" cy="680571"/>
          </a:xfrm>
          <a:prstGeom prst="rect">
            <a:avLst/>
          </a:prstGeom>
        </p:spPr>
        <p:txBody>
          <a:bodyPr anchor="t">
            <a:spAutoFit/>
          </a:bodyPr>
          <a:lstStyle>
            <a:lvl1pPr marL="0" indent="0" algn="ctr">
              <a:lnSpc>
                <a:spcPct val="140000"/>
              </a:lnSpc>
              <a:spcBef>
                <a:spcPts val="0"/>
              </a:spcBef>
              <a:buSzTx/>
              <a:buNone/>
              <a:defRPr sz="3000" i="1">
                <a:solidFill>
                  <a:srgbClr val="9D9D9D"/>
                </a:solidFill>
              </a:defRPr>
            </a:lvl1pPr>
          </a:lstStyle>
          <a:p>
            <a:r>
              <a:t>–Johnny Appleseed</a:t>
            </a:r>
          </a:p>
        </p:txBody>
      </p:sp>
      <p:sp>
        <p:nvSpPr>
          <p:cNvPr id="106" name="Shape 106"/>
          <p:cNvSpPr>
            <a:spLocks noGrp="1"/>
          </p:cNvSpPr>
          <p:nvPr>
            <p:ph type="body" sz="quarter" idx="14"/>
          </p:nvPr>
        </p:nvSpPr>
        <p:spPr>
          <a:xfrm>
            <a:off x="1270000" y="4253914"/>
            <a:ext cx="10464800" cy="712375"/>
          </a:xfrm>
          <a:prstGeom prst="rect">
            <a:avLst/>
          </a:prstGeom>
        </p:spPr>
        <p:txBody>
          <a:bodyPr>
            <a:spAutoFit/>
          </a:bodyPr>
          <a:lstStyle>
            <a:lvl1pPr marL="0" indent="0" algn="ctr">
              <a:lnSpc>
                <a:spcPct val="120000"/>
              </a:lnSpc>
              <a:spcBef>
                <a:spcPts val="0"/>
              </a:spcBef>
              <a:buSzTx/>
              <a:buNone/>
              <a:defRPr sz="3600"/>
            </a:lvl1pPr>
          </a:lstStyle>
          <a:p>
            <a:r>
              <a:t>“Type a quote here.” </a:t>
            </a:r>
          </a:p>
        </p:txBody>
      </p:sp>
      <p:sp>
        <p:nvSpPr>
          <p:cNvPr id="107" name="Shape 107"/>
          <p:cNvSpPr>
            <a:spLocks noGrp="1"/>
          </p:cNvSpPr>
          <p:nvPr>
            <p:ph type="sldNum" sz="quarter" idx="2"/>
          </p:nvPr>
        </p:nvSpPr>
        <p:spPr>
          <a:xfrm>
            <a:off x="12115284" y="9374009"/>
            <a:ext cx="381516" cy="379591"/>
          </a:xfrm>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4" name="Shape 114"/>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5" name="Shape 115"/>
          <p:cNvSpPr>
            <a:spLocks noGrp="1"/>
          </p:cNvSpPr>
          <p:nvPr>
            <p:ph type="sldNum" sz="quarter" idx="2"/>
          </p:nvPr>
        </p:nvSpPr>
        <p:spPr>
          <a:xfrm>
            <a:off x="12129465" y="9247094"/>
            <a:ext cx="381516" cy="379591"/>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2" name="Shape 122"/>
          <p:cNvSpPr>
            <a:spLocks noGrp="1"/>
          </p:cNvSpPr>
          <p:nvPr>
            <p:ph type="sldNum" sz="quarter" idx="2"/>
          </p:nvPr>
        </p:nvSpPr>
        <p:spPr>
          <a:xfrm flipV="1">
            <a:off x="12209928" y="9197787"/>
            <a:ext cx="286871" cy="555812"/>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3" name="Shape 23"/>
          <p:cNvSpPr>
            <a:spLocks noGrp="1"/>
          </p:cNvSpPr>
          <p:nvPr>
            <p:ph type="pic" idx="13"/>
          </p:nvPr>
        </p:nvSpPr>
        <p:spPr>
          <a:xfrm>
            <a:off x="622300" y="1181100"/>
            <a:ext cx="11760200" cy="5676900"/>
          </a:xfrm>
          <a:prstGeom prst="rect">
            <a:avLst/>
          </a:prstGeom>
          <a:ln w="9525">
            <a:round/>
          </a:ln>
        </p:spPr>
        <p:txBody>
          <a:bodyPr lIns="91439" tIns="45719" rIns="91439" bIns="45719" anchor="t">
            <a:noAutofit/>
          </a:bodyPr>
          <a:lstStyle/>
          <a:p>
            <a:endParaRPr/>
          </a:p>
        </p:txBody>
      </p:sp>
      <p:sp>
        <p:nvSpPr>
          <p:cNvPr id="24" name="Shape 24"/>
          <p:cNvSpPr>
            <a:spLocks noGrp="1"/>
          </p:cNvSpPr>
          <p:nvPr>
            <p:ph type="title"/>
          </p:nvPr>
        </p:nvSpPr>
        <p:spPr>
          <a:xfrm>
            <a:off x="508000" y="7099300"/>
            <a:ext cx="11988800" cy="1117600"/>
          </a:xfrm>
          <a:prstGeom prst="rect">
            <a:avLst/>
          </a:prstGeom>
        </p:spPr>
        <p:txBody>
          <a:bodyPr anchor="b"/>
          <a:lstStyle/>
          <a:p>
            <a:r>
              <a:t>Title Text</a:t>
            </a:r>
          </a:p>
        </p:txBody>
      </p:sp>
      <p:sp>
        <p:nvSpPr>
          <p:cNvPr id="25" name="Shape 25"/>
          <p:cNvSpPr>
            <a:spLocks noGrp="1"/>
          </p:cNvSpPr>
          <p:nvPr>
            <p:ph type="body" sz="quarter" idx="1"/>
          </p:nvPr>
        </p:nvSpPr>
        <p:spPr>
          <a:xfrm>
            <a:off x="508000" y="8267700"/>
            <a:ext cx="11988800" cy="838200"/>
          </a:xfrm>
          <a:prstGeom prst="rect">
            <a:avLst/>
          </a:prstGeom>
        </p:spPr>
        <p:txBody>
          <a:bodyPr anchor="t"/>
          <a:lstStyle>
            <a:lvl1pPr marL="0" indent="0">
              <a:lnSpc>
                <a:spcPct val="120000"/>
              </a:lnSpc>
              <a:spcBef>
                <a:spcPts val="0"/>
              </a:spcBef>
              <a:buSzTx/>
              <a:buNone/>
              <a:defRPr sz="2400"/>
            </a:lvl1pPr>
            <a:lvl2pPr marL="0" indent="228611">
              <a:lnSpc>
                <a:spcPct val="120000"/>
              </a:lnSpc>
              <a:spcBef>
                <a:spcPts val="0"/>
              </a:spcBef>
              <a:buSzTx/>
              <a:buNone/>
              <a:defRPr sz="2400"/>
            </a:lvl2pPr>
            <a:lvl3pPr marL="0" indent="457223">
              <a:lnSpc>
                <a:spcPct val="120000"/>
              </a:lnSpc>
              <a:spcBef>
                <a:spcPts val="0"/>
              </a:spcBef>
              <a:buSzTx/>
              <a:buNone/>
              <a:defRPr sz="2400"/>
            </a:lvl3pPr>
            <a:lvl4pPr marL="0" indent="685835">
              <a:lnSpc>
                <a:spcPct val="120000"/>
              </a:lnSpc>
              <a:spcBef>
                <a:spcPts val="0"/>
              </a:spcBef>
              <a:buSzTx/>
              <a:buNone/>
              <a:defRPr sz="2400"/>
            </a:lvl4pPr>
            <a:lvl5pPr marL="0" indent="914446">
              <a:lnSpc>
                <a:spcPct val="120000"/>
              </a:lnSpc>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Shape 33"/>
          <p:cNvSpPr>
            <a:spLocks noGrp="1"/>
          </p:cNvSpPr>
          <p:nvPr>
            <p:ph type="title"/>
          </p:nvPr>
        </p:nvSpPr>
        <p:spPr>
          <a:xfrm>
            <a:off x="508000" y="3860800"/>
            <a:ext cx="11988800" cy="2032000"/>
          </a:xfrm>
          <a:prstGeom prst="rect">
            <a:avLst/>
          </a:prstGeom>
        </p:spPr>
        <p:txBody>
          <a:bodyPr/>
          <a:lstStyle/>
          <a:p>
            <a:r>
              <a:t>Title Text</a:t>
            </a:r>
          </a:p>
        </p:txBody>
      </p:sp>
      <p:sp>
        <p:nvSpPr>
          <p:cNvPr id="34" name="Shape 34"/>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Shape 41"/>
          <p:cNvSpPr>
            <a:spLocks noGrp="1"/>
          </p:cNvSpPr>
          <p:nvPr>
            <p:ph type="pic" sz="half" idx="13"/>
          </p:nvPr>
        </p:nvSpPr>
        <p:spPr>
          <a:xfrm>
            <a:off x="6805519" y="981851"/>
            <a:ext cx="5575301" cy="7531101"/>
          </a:xfrm>
          <a:prstGeom prst="rect">
            <a:avLst/>
          </a:prstGeom>
          <a:ln w="9525">
            <a:round/>
          </a:ln>
        </p:spPr>
        <p:txBody>
          <a:bodyPr lIns="91439" tIns="45719" rIns="91439" bIns="45719" anchor="t">
            <a:noAutofit/>
          </a:bodyPr>
          <a:lstStyle/>
          <a:p>
            <a:endParaRPr/>
          </a:p>
        </p:txBody>
      </p:sp>
      <p:sp>
        <p:nvSpPr>
          <p:cNvPr id="42" name="Shape 42"/>
          <p:cNvSpPr>
            <a:spLocks noGrp="1"/>
          </p:cNvSpPr>
          <p:nvPr>
            <p:ph type="title"/>
          </p:nvPr>
        </p:nvSpPr>
        <p:spPr>
          <a:xfrm>
            <a:off x="508000" y="2400300"/>
            <a:ext cx="5829300" cy="6070600"/>
          </a:xfrm>
          <a:prstGeom prst="rect">
            <a:avLst/>
          </a:prstGeom>
        </p:spPr>
        <p:txBody>
          <a:bodyPr anchor="t"/>
          <a:lstStyle/>
          <a:p>
            <a:r>
              <a:t>Title Text</a:t>
            </a:r>
          </a:p>
        </p:txBody>
      </p:sp>
      <p:sp>
        <p:nvSpPr>
          <p:cNvPr id="43" name="Shape 43"/>
          <p:cNvSpPr>
            <a:spLocks noGrp="1"/>
          </p:cNvSpPr>
          <p:nvPr>
            <p:ph type="body" sz="quarter" idx="1"/>
          </p:nvPr>
        </p:nvSpPr>
        <p:spPr>
          <a:xfrm>
            <a:off x="508000" y="1168400"/>
            <a:ext cx="5829300" cy="838200"/>
          </a:xfrm>
          <a:prstGeom prst="rect">
            <a:avLst/>
          </a:prstGeom>
        </p:spPr>
        <p:txBody>
          <a:bodyPr anchor="t"/>
          <a:lstStyle>
            <a:lvl1pPr marL="0" indent="0">
              <a:lnSpc>
                <a:spcPct val="120000"/>
              </a:lnSpc>
              <a:spcBef>
                <a:spcPts val="0"/>
              </a:spcBef>
              <a:buSzTx/>
              <a:buNone/>
              <a:defRPr sz="2400"/>
            </a:lvl1pPr>
            <a:lvl2pPr marL="0" indent="228611">
              <a:lnSpc>
                <a:spcPct val="120000"/>
              </a:lnSpc>
              <a:spcBef>
                <a:spcPts val="0"/>
              </a:spcBef>
              <a:buSzTx/>
              <a:buNone/>
              <a:defRPr sz="2400"/>
            </a:lvl2pPr>
            <a:lvl3pPr marL="0" indent="457223">
              <a:lnSpc>
                <a:spcPct val="120000"/>
              </a:lnSpc>
              <a:spcBef>
                <a:spcPts val="0"/>
              </a:spcBef>
              <a:buSzTx/>
              <a:buNone/>
              <a:defRPr sz="2400"/>
            </a:lvl3pPr>
            <a:lvl4pPr marL="0" indent="685835">
              <a:lnSpc>
                <a:spcPct val="120000"/>
              </a:lnSpc>
              <a:spcBef>
                <a:spcPts val="0"/>
              </a:spcBef>
              <a:buSzTx/>
              <a:buNone/>
              <a:defRPr sz="2400"/>
            </a:lvl4pPr>
            <a:lvl5pPr marL="0" indent="914446">
              <a:lnSpc>
                <a:spcPct val="120000"/>
              </a:lnSpc>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44" name="Shape 44"/>
          <p:cNvSpPr>
            <a:spLocks noGrp="1"/>
          </p:cNvSpPr>
          <p:nvPr>
            <p:ph type="sldNum" sz="quarter" idx="2"/>
          </p:nvPr>
        </p:nvSpPr>
        <p:spPr>
          <a:xfrm>
            <a:off x="12190062" y="9374009"/>
            <a:ext cx="381516" cy="379591"/>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51" name="Shape 51"/>
          <p:cNvSpPr/>
          <p:nvPr/>
        </p:nvSpPr>
        <p:spPr>
          <a:xfrm>
            <a:off x="508000" y="2578100"/>
            <a:ext cx="11997292"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52" name="Shape 52"/>
          <p:cNvSpPr/>
          <p:nvPr/>
        </p:nvSpPr>
        <p:spPr>
          <a:xfrm flipV="1">
            <a:off x="508000" y="9245599"/>
            <a:ext cx="11988800" cy="3"/>
          </a:xfrm>
          <a:prstGeom prst="line">
            <a:avLst/>
          </a:prstGeom>
          <a:ln w="762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53" name="Shape 53"/>
          <p:cNvSpPr/>
          <p:nvPr/>
        </p:nvSpPr>
        <p:spPr>
          <a:xfrm flipV="1">
            <a:off x="508000" y="508002"/>
            <a:ext cx="11988800" cy="1"/>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54" name="Shape 54"/>
          <p:cNvSpPr>
            <a:spLocks noGrp="1"/>
          </p:cNvSpPr>
          <p:nvPr>
            <p:ph type="title"/>
          </p:nvPr>
        </p:nvSpPr>
        <p:spPr>
          <a:prstGeom prst="rect">
            <a:avLst/>
          </a:prstGeom>
        </p:spPr>
        <p:txBody>
          <a:bodyPr/>
          <a:lstStyle/>
          <a:p>
            <a:r>
              <a:t>Title Text</a:t>
            </a:r>
          </a:p>
        </p:txBody>
      </p:sp>
      <p:sp>
        <p:nvSpPr>
          <p:cNvPr id="55" name="Shape 55"/>
          <p:cNvSpPr>
            <a:spLocks noGrp="1"/>
          </p:cNvSpPr>
          <p:nvPr>
            <p:ph type="sldNum" sz="quarter" idx="2"/>
          </p:nvPr>
        </p:nvSpPr>
        <p:spPr>
          <a:xfrm>
            <a:off x="12168817" y="9374009"/>
            <a:ext cx="381516" cy="379591"/>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3" name="Shape 63"/>
          <p:cNvSpPr/>
          <p:nvPr/>
        </p:nvSpPr>
        <p:spPr>
          <a:xfrm flipV="1">
            <a:off x="508000" y="9245599"/>
            <a:ext cx="11988800" cy="3"/>
          </a:xfrm>
          <a:prstGeom prst="line">
            <a:avLst/>
          </a:prstGeom>
          <a:ln w="762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65" name="Shape 65"/>
          <p:cNvSpPr>
            <a:spLocks noGrp="1"/>
          </p:cNvSpPr>
          <p:nvPr>
            <p:ph type="title"/>
          </p:nvPr>
        </p:nvSpPr>
        <p:spPr>
          <a:xfrm>
            <a:off x="495198" y="622300"/>
            <a:ext cx="11988800" cy="1905000"/>
          </a:xfrm>
          <a:prstGeom prst="rect">
            <a:avLst/>
          </a:prstGeom>
        </p:spPr>
        <p:txBody>
          <a:bodyPr/>
          <a:lstStyle/>
          <a:p>
            <a:r>
              <a:t>Title Text</a:t>
            </a:r>
          </a:p>
        </p:txBody>
      </p:sp>
      <p:sp>
        <p:nvSpPr>
          <p:cNvPr id="66" name="Shape 66"/>
          <p:cNvSpPr>
            <a:spLocks noGrp="1"/>
          </p:cNvSpPr>
          <p:nvPr>
            <p:ph type="body" idx="1"/>
          </p:nvPr>
        </p:nvSpPr>
        <p:spPr>
          <a:xfrm>
            <a:off x="495198" y="3219450"/>
            <a:ext cx="11988800" cy="57277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7" name="Shape 67"/>
          <p:cNvSpPr>
            <a:spLocks noGrp="1"/>
          </p:cNvSpPr>
          <p:nvPr>
            <p:ph type="sldNum" sz="quarter" idx="2"/>
          </p:nvPr>
        </p:nvSpPr>
        <p:spPr>
          <a:xfrm>
            <a:off x="12209929" y="9245598"/>
            <a:ext cx="253658" cy="393689"/>
          </a:xfrm>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74" name="Shape 74"/>
          <p:cNvSpPr/>
          <p:nvPr/>
        </p:nvSpPr>
        <p:spPr>
          <a:xfrm>
            <a:off x="508000" y="2578100"/>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75" name="Shape 75"/>
          <p:cNvSpPr/>
          <p:nvPr/>
        </p:nvSpPr>
        <p:spPr>
          <a:xfrm flipV="1">
            <a:off x="508000" y="9245599"/>
            <a:ext cx="11988800" cy="3"/>
          </a:xfrm>
          <a:prstGeom prst="line">
            <a:avLst/>
          </a:prstGeom>
          <a:ln w="762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76" name="Shape 76"/>
          <p:cNvSpPr/>
          <p:nvPr/>
        </p:nvSpPr>
        <p:spPr>
          <a:xfrm flipV="1">
            <a:off x="508000" y="508002"/>
            <a:ext cx="11988800" cy="1"/>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77" name="Shape 77"/>
          <p:cNvSpPr>
            <a:spLocks noGrp="1"/>
          </p:cNvSpPr>
          <p:nvPr>
            <p:ph type="pic" sz="half" idx="13"/>
          </p:nvPr>
        </p:nvSpPr>
        <p:spPr>
          <a:xfrm>
            <a:off x="620619" y="2994801"/>
            <a:ext cx="5524501" cy="5524501"/>
          </a:xfrm>
          <a:prstGeom prst="rect">
            <a:avLst/>
          </a:prstGeom>
          <a:ln w="9525">
            <a:round/>
          </a:ln>
        </p:spPr>
        <p:txBody>
          <a:bodyPr lIns="91439" tIns="45719" rIns="91439" bIns="45719" anchor="t">
            <a:noAutofit/>
          </a:bodyPr>
          <a:lstStyle/>
          <a:p>
            <a:endParaRPr/>
          </a:p>
        </p:txBody>
      </p:sp>
      <p:sp>
        <p:nvSpPr>
          <p:cNvPr id="78" name="Shape 78"/>
          <p:cNvSpPr>
            <a:spLocks noGrp="1"/>
          </p:cNvSpPr>
          <p:nvPr>
            <p:ph type="title"/>
          </p:nvPr>
        </p:nvSpPr>
        <p:spPr>
          <a:prstGeom prst="rect">
            <a:avLst/>
          </a:prstGeom>
        </p:spPr>
        <p:txBody>
          <a:bodyPr/>
          <a:lstStyle/>
          <a:p>
            <a:r>
              <a:t>Title Text</a:t>
            </a:r>
          </a:p>
        </p:txBody>
      </p:sp>
      <p:sp>
        <p:nvSpPr>
          <p:cNvPr id="79" name="Shape 79"/>
          <p:cNvSpPr>
            <a:spLocks noGrp="1"/>
          </p:cNvSpPr>
          <p:nvPr>
            <p:ph type="body" sz="half" idx="1"/>
          </p:nvPr>
        </p:nvSpPr>
        <p:spPr>
          <a:xfrm>
            <a:off x="6781800" y="2971800"/>
            <a:ext cx="5727700" cy="5524500"/>
          </a:xfrm>
          <a:prstGeom prst="rect">
            <a:avLst/>
          </a:prstGeom>
        </p:spPr>
        <p:txBody>
          <a:bodyPr/>
          <a:lstStyle>
            <a:lvl1pPr marL="368318" indent="-368318">
              <a:spcBef>
                <a:spcPts val="3200"/>
              </a:spcBef>
              <a:buSzPct val="30000"/>
              <a:buBlip>
                <a:blip r:embed="rId2"/>
              </a:buBlip>
              <a:defRPr sz="3000"/>
            </a:lvl1pPr>
            <a:lvl2pPr marL="736637" indent="-368318">
              <a:spcBef>
                <a:spcPts val="3200"/>
              </a:spcBef>
              <a:buSzPct val="30000"/>
              <a:buBlip>
                <a:blip r:embed="rId2"/>
              </a:buBlip>
              <a:defRPr sz="3000"/>
            </a:lvl2pPr>
            <a:lvl3pPr marL="1104956" indent="-368318">
              <a:spcBef>
                <a:spcPts val="3200"/>
              </a:spcBef>
              <a:buSzPct val="30000"/>
              <a:buBlip>
                <a:blip r:embed="rId2"/>
              </a:buBlip>
              <a:defRPr sz="3000"/>
            </a:lvl3pPr>
            <a:lvl4pPr marL="1473274" indent="-368318">
              <a:spcBef>
                <a:spcPts val="3200"/>
              </a:spcBef>
              <a:buSzPct val="30000"/>
              <a:buBlip>
                <a:blip r:embed="rId2"/>
              </a:buBlip>
              <a:defRPr sz="3000"/>
            </a:lvl4pPr>
            <a:lvl5pPr marL="1841592" indent="-368318">
              <a:spcBef>
                <a:spcPts val="3200"/>
              </a:spcBef>
              <a:buSzPct val="30000"/>
              <a:buBlip>
                <a:blip r:embed="rId2"/>
              </a:buBlip>
              <a:defRPr sz="3000"/>
            </a:lvl5pPr>
          </a:lstStyle>
          <a:p>
            <a:r>
              <a:t>Body Level One</a:t>
            </a:r>
          </a:p>
          <a:p>
            <a:pPr lvl="1"/>
            <a:r>
              <a:t>Body Level Two</a:t>
            </a:r>
          </a:p>
          <a:p>
            <a:pPr lvl="2"/>
            <a:r>
              <a:t>Body Level Three</a:t>
            </a:r>
          </a:p>
          <a:p>
            <a:pPr lvl="3"/>
            <a:r>
              <a:t>Body Level Four</a:t>
            </a:r>
          </a:p>
          <a:p>
            <a:pPr lvl="4"/>
            <a:r>
              <a:t>Body Level Five</a:t>
            </a:r>
          </a:p>
        </p:txBody>
      </p:sp>
      <p:sp>
        <p:nvSpPr>
          <p:cNvPr id="80" name="Shape 80"/>
          <p:cNvSpPr>
            <a:spLocks noGrp="1"/>
          </p:cNvSpPr>
          <p:nvPr>
            <p:ph type="sldNum" sz="quarter" idx="2"/>
          </p:nvPr>
        </p:nvSpPr>
        <p:spPr>
          <a:xfrm>
            <a:off x="12127984" y="9294157"/>
            <a:ext cx="381516" cy="379591"/>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7" name="Shape 87"/>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88" name="Shape 88"/>
          <p:cNvSpPr>
            <a:spLocks noGrp="1"/>
          </p:cNvSpPr>
          <p:nvPr>
            <p:ph type="sldNum" sz="quarter" idx="2"/>
          </p:nvPr>
        </p:nvSpPr>
        <p:spPr>
          <a:xfrm>
            <a:off x="12227859" y="9305364"/>
            <a:ext cx="268942" cy="448235"/>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5" name="Shape 95"/>
          <p:cNvSpPr>
            <a:spLocks noGrp="1"/>
          </p:cNvSpPr>
          <p:nvPr>
            <p:ph type="pic" sz="quarter" idx="13"/>
          </p:nvPr>
        </p:nvSpPr>
        <p:spPr>
          <a:xfrm>
            <a:off x="6654801" y="977900"/>
            <a:ext cx="5727700" cy="3606800"/>
          </a:xfrm>
          <a:prstGeom prst="rect">
            <a:avLst/>
          </a:prstGeom>
          <a:ln w="9525">
            <a:round/>
          </a:ln>
        </p:spPr>
        <p:txBody>
          <a:bodyPr lIns="91439" tIns="45719" rIns="91439" bIns="45719" anchor="t">
            <a:noAutofit/>
          </a:bodyPr>
          <a:lstStyle/>
          <a:p>
            <a:endParaRPr/>
          </a:p>
        </p:txBody>
      </p:sp>
      <p:sp>
        <p:nvSpPr>
          <p:cNvPr id="96" name="Shape 96"/>
          <p:cNvSpPr>
            <a:spLocks noGrp="1"/>
          </p:cNvSpPr>
          <p:nvPr>
            <p:ph type="pic" sz="quarter" idx="14"/>
          </p:nvPr>
        </p:nvSpPr>
        <p:spPr>
          <a:xfrm>
            <a:off x="6654801" y="5003800"/>
            <a:ext cx="5727700" cy="3644900"/>
          </a:xfrm>
          <a:prstGeom prst="rect">
            <a:avLst/>
          </a:prstGeom>
          <a:ln w="9525">
            <a:round/>
          </a:ln>
        </p:spPr>
        <p:txBody>
          <a:bodyPr lIns="91439" tIns="45719" rIns="91439" bIns="45719" anchor="t">
            <a:noAutofit/>
          </a:bodyPr>
          <a:lstStyle/>
          <a:p>
            <a:endParaRPr/>
          </a:p>
        </p:txBody>
      </p:sp>
      <p:sp>
        <p:nvSpPr>
          <p:cNvPr id="97" name="Shape 97"/>
          <p:cNvSpPr>
            <a:spLocks noGrp="1"/>
          </p:cNvSpPr>
          <p:nvPr>
            <p:ph type="pic" sz="half" idx="15"/>
          </p:nvPr>
        </p:nvSpPr>
        <p:spPr>
          <a:xfrm>
            <a:off x="620620" y="975501"/>
            <a:ext cx="5575301" cy="7670801"/>
          </a:xfrm>
          <a:prstGeom prst="rect">
            <a:avLst/>
          </a:prstGeom>
          <a:ln w="9525">
            <a:round/>
          </a:ln>
        </p:spPr>
        <p:txBody>
          <a:bodyPr lIns="91439" tIns="45719" rIns="91439" bIns="45719" anchor="t">
            <a:noAutofit/>
          </a:bodyPr>
          <a:lstStyle/>
          <a:p>
            <a:endParaRPr/>
          </a:p>
        </p:txBody>
      </p:sp>
      <p:sp>
        <p:nvSpPr>
          <p:cNvPr id="98" name="Shape 98"/>
          <p:cNvSpPr>
            <a:spLocks noGrp="1"/>
          </p:cNvSpPr>
          <p:nvPr>
            <p:ph type="sldNum" sz="quarter" idx="2"/>
          </p:nvPr>
        </p:nvSpPr>
        <p:spPr>
          <a:xfrm>
            <a:off x="12191743" y="9374009"/>
            <a:ext cx="381516" cy="379591"/>
          </a:xfrm>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Shape 2"/>
          <p:cNvSpPr/>
          <p:nvPr/>
        </p:nvSpPr>
        <p:spPr>
          <a:xfrm flipV="1">
            <a:off x="508000" y="9245599"/>
            <a:ext cx="11988800" cy="3"/>
          </a:xfrm>
          <a:prstGeom prst="line">
            <a:avLst/>
          </a:prstGeom>
          <a:ln w="762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3" name="Shape 3"/>
          <p:cNvSpPr/>
          <p:nvPr/>
        </p:nvSpPr>
        <p:spPr>
          <a:xfrm flipV="1">
            <a:off x="508000" y="508002"/>
            <a:ext cx="11988800" cy="1"/>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4" name="Shape 4"/>
          <p:cNvSpPr>
            <a:spLocks noGrp="1"/>
          </p:cNvSpPr>
          <p:nvPr>
            <p:ph type="body" idx="1"/>
          </p:nvPr>
        </p:nvSpPr>
        <p:spPr>
          <a:xfrm>
            <a:off x="508000" y="977900"/>
            <a:ext cx="11988800" cy="77851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title"/>
          </p:nvPr>
        </p:nvSpPr>
        <p:spPr>
          <a:xfrm>
            <a:off x="508000" y="596900"/>
            <a:ext cx="11988800" cy="1905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6" name="Shape 6"/>
          <p:cNvSpPr>
            <a:spLocks noGrp="1"/>
          </p:cNvSpPr>
          <p:nvPr>
            <p:ph type="sldNum" sz="quarter" idx="2"/>
          </p:nvPr>
        </p:nvSpPr>
        <p:spPr>
          <a:xfrm>
            <a:off x="12147394" y="8763000"/>
            <a:ext cx="381516" cy="379591"/>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hf hdr="0" ftr="0" dt="0"/>
  <p:txStyles>
    <p:titleStyle>
      <a:lvl1pPr marL="0" marR="0" indent="0" algn="l" defTabSz="584229" rtl="0" latinLnBrk="0">
        <a:lnSpc>
          <a:spcPct val="90000"/>
        </a:lnSpc>
        <a:spcBef>
          <a:spcPts val="0"/>
        </a:spcBef>
        <a:spcAft>
          <a:spcPts val="0"/>
        </a:spcAft>
        <a:buClrTx/>
        <a:buSzTx/>
        <a:buFontTx/>
        <a:buNone/>
        <a:tabLst/>
        <a:defRPr sz="6401" b="0" i="0" u="none" strike="noStrike" cap="all" spc="0" baseline="0">
          <a:ln>
            <a:noFill/>
          </a:ln>
          <a:solidFill>
            <a:srgbClr val="606060"/>
          </a:solidFill>
          <a:uFillTx/>
          <a:latin typeface="+mj-lt"/>
          <a:ea typeface="+mj-ea"/>
          <a:cs typeface="+mj-cs"/>
          <a:sym typeface="Gill Sans Light"/>
        </a:defRPr>
      </a:lvl1pPr>
      <a:lvl2pPr marL="0" marR="0" indent="228611" algn="l" defTabSz="584229" rtl="0" latinLnBrk="0">
        <a:lnSpc>
          <a:spcPct val="90000"/>
        </a:lnSpc>
        <a:spcBef>
          <a:spcPts val="0"/>
        </a:spcBef>
        <a:spcAft>
          <a:spcPts val="0"/>
        </a:spcAft>
        <a:buClrTx/>
        <a:buSzTx/>
        <a:buFontTx/>
        <a:buNone/>
        <a:tabLst/>
        <a:defRPr sz="6401" b="0" i="0" u="none" strike="noStrike" cap="all" spc="0" baseline="0">
          <a:ln>
            <a:noFill/>
          </a:ln>
          <a:solidFill>
            <a:srgbClr val="606060"/>
          </a:solidFill>
          <a:uFillTx/>
          <a:latin typeface="+mj-lt"/>
          <a:ea typeface="+mj-ea"/>
          <a:cs typeface="+mj-cs"/>
          <a:sym typeface="Gill Sans Light"/>
        </a:defRPr>
      </a:lvl2pPr>
      <a:lvl3pPr marL="0" marR="0" indent="457223" algn="l" defTabSz="584229" rtl="0" latinLnBrk="0">
        <a:lnSpc>
          <a:spcPct val="90000"/>
        </a:lnSpc>
        <a:spcBef>
          <a:spcPts val="0"/>
        </a:spcBef>
        <a:spcAft>
          <a:spcPts val="0"/>
        </a:spcAft>
        <a:buClrTx/>
        <a:buSzTx/>
        <a:buFontTx/>
        <a:buNone/>
        <a:tabLst/>
        <a:defRPr sz="6401" b="0" i="0" u="none" strike="noStrike" cap="all" spc="0" baseline="0">
          <a:ln>
            <a:noFill/>
          </a:ln>
          <a:solidFill>
            <a:srgbClr val="606060"/>
          </a:solidFill>
          <a:uFillTx/>
          <a:latin typeface="+mj-lt"/>
          <a:ea typeface="+mj-ea"/>
          <a:cs typeface="+mj-cs"/>
          <a:sym typeface="Gill Sans Light"/>
        </a:defRPr>
      </a:lvl3pPr>
      <a:lvl4pPr marL="0" marR="0" indent="685835" algn="l" defTabSz="584229" rtl="0" latinLnBrk="0">
        <a:lnSpc>
          <a:spcPct val="90000"/>
        </a:lnSpc>
        <a:spcBef>
          <a:spcPts val="0"/>
        </a:spcBef>
        <a:spcAft>
          <a:spcPts val="0"/>
        </a:spcAft>
        <a:buClrTx/>
        <a:buSzTx/>
        <a:buFontTx/>
        <a:buNone/>
        <a:tabLst/>
        <a:defRPr sz="6401" b="0" i="0" u="none" strike="noStrike" cap="all" spc="0" baseline="0">
          <a:ln>
            <a:noFill/>
          </a:ln>
          <a:solidFill>
            <a:srgbClr val="606060"/>
          </a:solidFill>
          <a:uFillTx/>
          <a:latin typeface="+mj-lt"/>
          <a:ea typeface="+mj-ea"/>
          <a:cs typeface="+mj-cs"/>
          <a:sym typeface="Gill Sans Light"/>
        </a:defRPr>
      </a:lvl4pPr>
      <a:lvl5pPr marL="0" marR="0" indent="914446" algn="l" defTabSz="584229" rtl="0" latinLnBrk="0">
        <a:lnSpc>
          <a:spcPct val="90000"/>
        </a:lnSpc>
        <a:spcBef>
          <a:spcPts val="0"/>
        </a:spcBef>
        <a:spcAft>
          <a:spcPts val="0"/>
        </a:spcAft>
        <a:buClrTx/>
        <a:buSzTx/>
        <a:buFontTx/>
        <a:buNone/>
        <a:tabLst/>
        <a:defRPr sz="6401" b="0" i="0" u="none" strike="noStrike" cap="all" spc="0" baseline="0">
          <a:ln>
            <a:noFill/>
          </a:ln>
          <a:solidFill>
            <a:srgbClr val="606060"/>
          </a:solidFill>
          <a:uFillTx/>
          <a:latin typeface="+mj-lt"/>
          <a:ea typeface="+mj-ea"/>
          <a:cs typeface="+mj-cs"/>
          <a:sym typeface="Gill Sans Light"/>
        </a:defRPr>
      </a:lvl5pPr>
      <a:lvl6pPr marL="0" marR="0" indent="1143057" algn="l" defTabSz="584229" rtl="0" latinLnBrk="0">
        <a:lnSpc>
          <a:spcPct val="90000"/>
        </a:lnSpc>
        <a:spcBef>
          <a:spcPts val="0"/>
        </a:spcBef>
        <a:spcAft>
          <a:spcPts val="0"/>
        </a:spcAft>
        <a:buClrTx/>
        <a:buSzTx/>
        <a:buFontTx/>
        <a:buNone/>
        <a:tabLst/>
        <a:defRPr sz="6401" b="0" i="0" u="none" strike="noStrike" cap="all" spc="0" baseline="0">
          <a:ln>
            <a:noFill/>
          </a:ln>
          <a:solidFill>
            <a:srgbClr val="606060"/>
          </a:solidFill>
          <a:uFillTx/>
          <a:latin typeface="+mj-lt"/>
          <a:ea typeface="+mj-ea"/>
          <a:cs typeface="+mj-cs"/>
          <a:sym typeface="Gill Sans Light"/>
        </a:defRPr>
      </a:lvl6pPr>
      <a:lvl7pPr marL="0" marR="0" indent="1371668" algn="l" defTabSz="584229" rtl="0" latinLnBrk="0">
        <a:lnSpc>
          <a:spcPct val="90000"/>
        </a:lnSpc>
        <a:spcBef>
          <a:spcPts val="0"/>
        </a:spcBef>
        <a:spcAft>
          <a:spcPts val="0"/>
        </a:spcAft>
        <a:buClrTx/>
        <a:buSzTx/>
        <a:buFontTx/>
        <a:buNone/>
        <a:tabLst/>
        <a:defRPr sz="6401" b="0" i="0" u="none" strike="noStrike" cap="all" spc="0" baseline="0">
          <a:ln>
            <a:noFill/>
          </a:ln>
          <a:solidFill>
            <a:srgbClr val="606060"/>
          </a:solidFill>
          <a:uFillTx/>
          <a:latin typeface="+mj-lt"/>
          <a:ea typeface="+mj-ea"/>
          <a:cs typeface="+mj-cs"/>
          <a:sym typeface="Gill Sans Light"/>
        </a:defRPr>
      </a:lvl7pPr>
      <a:lvl8pPr marL="0" marR="0" indent="1600280" algn="l" defTabSz="584229" rtl="0" latinLnBrk="0">
        <a:lnSpc>
          <a:spcPct val="90000"/>
        </a:lnSpc>
        <a:spcBef>
          <a:spcPts val="0"/>
        </a:spcBef>
        <a:spcAft>
          <a:spcPts val="0"/>
        </a:spcAft>
        <a:buClrTx/>
        <a:buSzTx/>
        <a:buFontTx/>
        <a:buNone/>
        <a:tabLst/>
        <a:defRPr sz="6401" b="0" i="0" u="none" strike="noStrike" cap="all" spc="0" baseline="0">
          <a:ln>
            <a:noFill/>
          </a:ln>
          <a:solidFill>
            <a:srgbClr val="606060"/>
          </a:solidFill>
          <a:uFillTx/>
          <a:latin typeface="+mj-lt"/>
          <a:ea typeface="+mj-ea"/>
          <a:cs typeface="+mj-cs"/>
          <a:sym typeface="Gill Sans Light"/>
        </a:defRPr>
      </a:lvl8pPr>
      <a:lvl9pPr marL="0" marR="0" indent="1828892" algn="l" defTabSz="584229" rtl="0" latinLnBrk="0">
        <a:lnSpc>
          <a:spcPct val="90000"/>
        </a:lnSpc>
        <a:spcBef>
          <a:spcPts val="0"/>
        </a:spcBef>
        <a:spcAft>
          <a:spcPts val="0"/>
        </a:spcAft>
        <a:buClrTx/>
        <a:buSzTx/>
        <a:buFontTx/>
        <a:buNone/>
        <a:tabLst/>
        <a:defRPr sz="6401" b="0" i="0" u="none" strike="noStrike" cap="all" spc="0" baseline="0">
          <a:ln>
            <a:noFill/>
          </a:ln>
          <a:solidFill>
            <a:srgbClr val="606060"/>
          </a:solidFill>
          <a:uFillTx/>
          <a:latin typeface="+mj-lt"/>
          <a:ea typeface="+mj-ea"/>
          <a:cs typeface="+mj-cs"/>
          <a:sym typeface="Gill Sans Light"/>
        </a:defRPr>
      </a:lvl9pPr>
    </p:titleStyle>
    <p:bodyStyle>
      <a:lvl1pPr marL="419121" marR="0" indent="-419121" algn="l" defTabSz="584229" rtl="0" latinLnBrk="0">
        <a:lnSpc>
          <a:spcPct val="100000"/>
        </a:lnSpc>
        <a:spcBef>
          <a:spcPts val="4200"/>
        </a:spcBef>
        <a:spcAft>
          <a:spcPts val="0"/>
        </a:spcAft>
        <a:buClrTx/>
        <a:buSzPct val="30000"/>
        <a:buFontTx/>
        <a:buBlip>
          <a:blip r:embed="rId15"/>
        </a:buBlip>
        <a:tabLst/>
        <a:defRPr sz="3401" b="0" i="0" u="none" strike="noStrike" cap="none" spc="0" baseline="0">
          <a:ln>
            <a:noFill/>
          </a:ln>
          <a:solidFill>
            <a:srgbClr val="606060"/>
          </a:solidFill>
          <a:uFillTx/>
          <a:latin typeface="+mn-lt"/>
          <a:ea typeface="+mn-ea"/>
          <a:cs typeface="+mn-cs"/>
          <a:sym typeface="Gill Sans"/>
        </a:defRPr>
      </a:lvl1pPr>
      <a:lvl2pPr marL="838242" marR="0" indent="-419121" algn="l" defTabSz="584229" rtl="0" latinLnBrk="0">
        <a:lnSpc>
          <a:spcPct val="100000"/>
        </a:lnSpc>
        <a:spcBef>
          <a:spcPts val="4200"/>
        </a:spcBef>
        <a:spcAft>
          <a:spcPts val="0"/>
        </a:spcAft>
        <a:buClrTx/>
        <a:buSzPct val="30000"/>
        <a:buFontTx/>
        <a:buBlip>
          <a:blip r:embed="rId15"/>
        </a:buBlip>
        <a:tabLst/>
        <a:defRPr sz="3401" b="0" i="0" u="none" strike="noStrike" cap="none" spc="0" baseline="0">
          <a:ln>
            <a:noFill/>
          </a:ln>
          <a:solidFill>
            <a:srgbClr val="606060"/>
          </a:solidFill>
          <a:uFillTx/>
          <a:latin typeface="+mn-lt"/>
          <a:ea typeface="+mn-ea"/>
          <a:cs typeface="+mn-cs"/>
          <a:sym typeface="Gill Sans"/>
        </a:defRPr>
      </a:lvl2pPr>
      <a:lvl3pPr marL="1257363" marR="0" indent="-419121" algn="l" defTabSz="584229" rtl="0" latinLnBrk="0">
        <a:lnSpc>
          <a:spcPct val="100000"/>
        </a:lnSpc>
        <a:spcBef>
          <a:spcPts val="4200"/>
        </a:spcBef>
        <a:spcAft>
          <a:spcPts val="0"/>
        </a:spcAft>
        <a:buClrTx/>
        <a:buSzPct val="30000"/>
        <a:buFontTx/>
        <a:buBlip>
          <a:blip r:embed="rId15"/>
        </a:buBlip>
        <a:tabLst/>
        <a:defRPr sz="3401" b="0" i="0" u="none" strike="noStrike" cap="none" spc="0" baseline="0">
          <a:ln>
            <a:noFill/>
          </a:ln>
          <a:solidFill>
            <a:srgbClr val="606060"/>
          </a:solidFill>
          <a:uFillTx/>
          <a:latin typeface="+mn-lt"/>
          <a:ea typeface="+mn-ea"/>
          <a:cs typeface="+mn-cs"/>
          <a:sym typeface="Gill Sans"/>
        </a:defRPr>
      </a:lvl3pPr>
      <a:lvl4pPr marL="1676484" marR="0" indent="-419121" algn="l" defTabSz="584229" rtl="0" latinLnBrk="0">
        <a:lnSpc>
          <a:spcPct val="100000"/>
        </a:lnSpc>
        <a:spcBef>
          <a:spcPts val="4200"/>
        </a:spcBef>
        <a:spcAft>
          <a:spcPts val="0"/>
        </a:spcAft>
        <a:buClrTx/>
        <a:buSzPct val="30000"/>
        <a:buFontTx/>
        <a:buBlip>
          <a:blip r:embed="rId15"/>
        </a:buBlip>
        <a:tabLst/>
        <a:defRPr sz="3401" b="0" i="0" u="none" strike="noStrike" cap="none" spc="0" baseline="0">
          <a:ln>
            <a:noFill/>
          </a:ln>
          <a:solidFill>
            <a:srgbClr val="606060"/>
          </a:solidFill>
          <a:uFillTx/>
          <a:latin typeface="+mn-lt"/>
          <a:ea typeface="+mn-ea"/>
          <a:cs typeface="+mn-cs"/>
          <a:sym typeface="Gill Sans"/>
        </a:defRPr>
      </a:lvl4pPr>
      <a:lvl5pPr marL="2095605" marR="0" indent="-419121" algn="l" defTabSz="584229" rtl="0" latinLnBrk="0">
        <a:lnSpc>
          <a:spcPct val="100000"/>
        </a:lnSpc>
        <a:spcBef>
          <a:spcPts val="4200"/>
        </a:spcBef>
        <a:spcAft>
          <a:spcPts val="0"/>
        </a:spcAft>
        <a:buClrTx/>
        <a:buSzPct val="30000"/>
        <a:buFontTx/>
        <a:buBlip>
          <a:blip r:embed="rId15"/>
        </a:buBlip>
        <a:tabLst/>
        <a:defRPr sz="3401" b="0" i="0" u="none" strike="noStrike" cap="none" spc="0" baseline="0">
          <a:ln>
            <a:noFill/>
          </a:ln>
          <a:solidFill>
            <a:srgbClr val="606060"/>
          </a:solidFill>
          <a:uFillTx/>
          <a:latin typeface="+mn-lt"/>
          <a:ea typeface="+mn-ea"/>
          <a:cs typeface="+mn-cs"/>
          <a:sym typeface="Gill Sans"/>
        </a:defRPr>
      </a:lvl5pPr>
      <a:lvl6pPr marL="2514726" marR="0" indent="-419121" algn="l" defTabSz="584229" rtl="0" latinLnBrk="0">
        <a:lnSpc>
          <a:spcPct val="100000"/>
        </a:lnSpc>
        <a:spcBef>
          <a:spcPts val="4200"/>
        </a:spcBef>
        <a:spcAft>
          <a:spcPts val="0"/>
        </a:spcAft>
        <a:buClrTx/>
        <a:buSzPct val="30000"/>
        <a:buFontTx/>
        <a:buBlip>
          <a:blip r:embed="rId15"/>
        </a:buBlip>
        <a:tabLst/>
        <a:defRPr sz="3401" b="0" i="0" u="none" strike="noStrike" cap="none" spc="0" baseline="0">
          <a:ln>
            <a:noFill/>
          </a:ln>
          <a:solidFill>
            <a:srgbClr val="606060"/>
          </a:solidFill>
          <a:uFillTx/>
          <a:latin typeface="+mn-lt"/>
          <a:ea typeface="+mn-ea"/>
          <a:cs typeface="+mn-cs"/>
          <a:sym typeface="Gill Sans"/>
        </a:defRPr>
      </a:lvl6pPr>
      <a:lvl7pPr marL="2933847" marR="0" indent="-419121" algn="l" defTabSz="584229" rtl="0" latinLnBrk="0">
        <a:lnSpc>
          <a:spcPct val="100000"/>
        </a:lnSpc>
        <a:spcBef>
          <a:spcPts val="4200"/>
        </a:spcBef>
        <a:spcAft>
          <a:spcPts val="0"/>
        </a:spcAft>
        <a:buClrTx/>
        <a:buSzPct val="30000"/>
        <a:buFontTx/>
        <a:buBlip>
          <a:blip r:embed="rId15"/>
        </a:buBlip>
        <a:tabLst/>
        <a:defRPr sz="3401" b="0" i="0" u="none" strike="noStrike" cap="none" spc="0" baseline="0">
          <a:ln>
            <a:noFill/>
          </a:ln>
          <a:solidFill>
            <a:srgbClr val="606060"/>
          </a:solidFill>
          <a:uFillTx/>
          <a:latin typeface="+mn-lt"/>
          <a:ea typeface="+mn-ea"/>
          <a:cs typeface="+mn-cs"/>
          <a:sym typeface="Gill Sans"/>
        </a:defRPr>
      </a:lvl7pPr>
      <a:lvl8pPr marL="3352968" marR="0" indent="-419121" algn="l" defTabSz="584229" rtl="0" latinLnBrk="0">
        <a:lnSpc>
          <a:spcPct val="100000"/>
        </a:lnSpc>
        <a:spcBef>
          <a:spcPts val="4200"/>
        </a:spcBef>
        <a:spcAft>
          <a:spcPts val="0"/>
        </a:spcAft>
        <a:buClrTx/>
        <a:buSzPct val="30000"/>
        <a:buFontTx/>
        <a:buBlip>
          <a:blip r:embed="rId15"/>
        </a:buBlip>
        <a:tabLst/>
        <a:defRPr sz="3401" b="0" i="0" u="none" strike="noStrike" cap="none" spc="0" baseline="0">
          <a:ln>
            <a:noFill/>
          </a:ln>
          <a:solidFill>
            <a:srgbClr val="606060"/>
          </a:solidFill>
          <a:uFillTx/>
          <a:latin typeface="+mn-lt"/>
          <a:ea typeface="+mn-ea"/>
          <a:cs typeface="+mn-cs"/>
          <a:sym typeface="Gill Sans"/>
        </a:defRPr>
      </a:lvl8pPr>
      <a:lvl9pPr marL="3772088" marR="0" indent="-419121" algn="l" defTabSz="584229" rtl="0" latinLnBrk="0">
        <a:lnSpc>
          <a:spcPct val="100000"/>
        </a:lnSpc>
        <a:spcBef>
          <a:spcPts val="4200"/>
        </a:spcBef>
        <a:spcAft>
          <a:spcPts val="0"/>
        </a:spcAft>
        <a:buClrTx/>
        <a:buSzPct val="30000"/>
        <a:buFontTx/>
        <a:buBlip>
          <a:blip r:embed="rId15"/>
        </a:buBlip>
        <a:tabLst/>
        <a:defRPr sz="3401" b="0" i="0" u="none" strike="noStrike" cap="none" spc="0" baseline="0">
          <a:ln>
            <a:noFill/>
          </a:ln>
          <a:solidFill>
            <a:srgbClr val="606060"/>
          </a:solidFill>
          <a:uFillTx/>
          <a:latin typeface="+mn-lt"/>
          <a:ea typeface="+mn-ea"/>
          <a:cs typeface="+mn-cs"/>
          <a:sym typeface="Gill Sans"/>
        </a:defRPr>
      </a:lvl9pPr>
    </p:bodyStyle>
    <p:otherStyle>
      <a:lvl1pPr marL="0" marR="0" indent="0"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11"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23"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35"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46"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57"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68"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80"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92"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edtechunzipped.com/2015/05/13/designing-your-badges/" TargetMode="External"/><Relationship Id="rId5" Type="http://schemas.openxmlformats.org/officeDocument/2006/relationships/image" Target="../media/image19.png"/><Relationship Id="rId4" Type="http://schemas.openxmlformats.org/officeDocument/2006/relationships/hyperlink" Target="https://inteldig.com/2020/01/chatbots-son-los-nuevos-gerentes-de-recursos-humano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tif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ww.publicdomainpictures.net/view-image.php?image=269147&amp;picture=mann-der-zum-fragezeichen-schaut" TargetMode="External"/><Relationship Id="rId5" Type="http://schemas.openxmlformats.org/officeDocument/2006/relationships/image" Target="../media/image6.jpg"/><Relationship Id="rId4" Type="http://schemas.openxmlformats.org/officeDocument/2006/relationships/hyperlink" Target="https://tscpl.org/tscpl-community/broadban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hyperlink" Target="https://www.pxfuel.com/en/free-photo-qikti" TargetMode="External"/><Relationship Id="rId3" Type="http://schemas.openxmlformats.org/officeDocument/2006/relationships/image" Target="../media/image9.pn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openclipart.org/detail/15877/pie-chart" TargetMode="External"/><Relationship Id="rId5" Type="http://schemas.openxmlformats.org/officeDocument/2006/relationships/image" Target="../media/image10.png"/><Relationship Id="rId4" Type="http://schemas.openxmlformats.org/officeDocument/2006/relationships/hyperlink" Target="https://blogs.ubc.ca/chendricks/2016/07/17/more-course-planning-with-dee-fink/comment-page-1/"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technofaq.org/posts/2020/02/6-tips-on-communication-and-teamwork-to-strengthen-team-collaboration/" TargetMode="External"/><Relationship Id="rId3" Type="http://schemas.openxmlformats.org/officeDocument/2006/relationships/image" Target="../media/image12.jp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openclipart.org/detail/169830/green-power" TargetMode="External"/><Relationship Id="rId5" Type="http://schemas.openxmlformats.org/officeDocument/2006/relationships/image" Target="../media/image13.png"/><Relationship Id="rId4" Type="http://schemas.openxmlformats.org/officeDocument/2006/relationships/hyperlink" Target="https://www.rawpixel.com/search/victor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www.ultratendencias.com/2020/09/oculus-quest-2-es-mas-delgado-mas.html" TargetMode="External"/><Relationship Id="rId5" Type="http://schemas.openxmlformats.org/officeDocument/2006/relationships/image" Target="../media/image16.jpg"/><Relationship Id="rId4" Type="http://schemas.openxmlformats.org/officeDocument/2006/relationships/hyperlink" Target="https://cft.vanderbilt.edu/guides-sub-pages/pedagogy-for-professional-schools-and-studen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s://technofaq.org/posts/2020/02/6-tips-on-communication-and-teamwork-to-strengthen-team-collaboration/" TargetMode="External"/><Relationship Id="rId3" Type="http://schemas.openxmlformats.org/officeDocument/2006/relationships/image" Target="../media/image12.jpg"/><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openclipart.org/detail/169830/green-power" TargetMode="External"/><Relationship Id="rId5" Type="http://schemas.openxmlformats.org/officeDocument/2006/relationships/image" Target="../media/image13.png"/><Relationship Id="rId4" Type="http://schemas.openxmlformats.org/officeDocument/2006/relationships/hyperlink" Target="https://www.rawpixel.com/search/victo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ctrTitle"/>
          </p:nvPr>
        </p:nvSpPr>
        <p:spPr>
          <a:xfrm>
            <a:off x="1298312" y="1604412"/>
            <a:ext cx="10408175" cy="2284280"/>
          </a:xfrm>
          <a:prstGeom prst="rect">
            <a:avLst/>
          </a:prstGeom>
        </p:spPr>
        <p:txBody>
          <a:bodyPr>
            <a:normAutofit/>
          </a:bodyPr>
          <a:lstStyle/>
          <a:p>
            <a:pPr algn="ctr">
              <a:defRPr sz="5500"/>
            </a:pPr>
            <a:r>
              <a:rPr lang="en-US" sz="5000" cap="none" dirty="0">
                <a:latin typeface="+mn-lt"/>
              </a:rPr>
              <a:t>Learning-Experience Design and Digital Transformation in Lifelong Education </a:t>
            </a:r>
            <a:br>
              <a:rPr lang="en-US" sz="5000" cap="none" dirty="0">
                <a:latin typeface="+mn-lt"/>
              </a:rPr>
            </a:br>
            <a:endParaRPr sz="5000" dirty="0"/>
          </a:p>
        </p:txBody>
      </p:sp>
      <p:sp>
        <p:nvSpPr>
          <p:cNvPr id="132" name="Shape 132"/>
          <p:cNvSpPr>
            <a:spLocks noGrp="1"/>
          </p:cNvSpPr>
          <p:nvPr>
            <p:ph type="subTitle" sz="quarter" idx="1"/>
          </p:nvPr>
        </p:nvSpPr>
        <p:spPr>
          <a:xfrm>
            <a:off x="1459149" y="5779391"/>
            <a:ext cx="5043252" cy="1966233"/>
          </a:xfrm>
          <a:prstGeom prst="rect">
            <a:avLst/>
          </a:prstGeom>
        </p:spPr>
        <p:txBody>
          <a:bodyPr>
            <a:normAutofit/>
          </a:bodyPr>
          <a:lstStyle/>
          <a:p>
            <a:pPr algn="ctr">
              <a:defRPr sz="2700"/>
            </a:pPr>
            <a:r>
              <a:rPr sz="4000" dirty="0"/>
              <a:t>Charles M. Reigeluth</a:t>
            </a:r>
          </a:p>
          <a:p>
            <a:pPr algn="ctr">
              <a:defRPr sz="2700"/>
            </a:pPr>
            <a:r>
              <a:rPr lang="en-US" sz="3200" dirty="0"/>
              <a:t>Indiana University</a:t>
            </a:r>
            <a:endParaRPr sz="3200" dirty="0"/>
          </a:p>
        </p:txBody>
      </p:sp>
      <p:sp>
        <p:nvSpPr>
          <p:cNvPr id="133" name="Shape 133"/>
          <p:cNvSpPr/>
          <p:nvPr/>
        </p:nvSpPr>
        <p:spPr>
          <a:xfrm>
            <a:off x="3167727" y="7844756"/>
            <a:ext cx="1460205" cy="10569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3100"/>
            </a:lvl1pPr>
          </a:lstStyle>
          <a:p>
            <a:r>
              <a:rPr lang="en-US" sz="3101" dirty="0">
                <a:solidFill>
                  <a:schemeClr val="accent3">
                    <a:lumMod val="75000"/>
                  </a:schemeClr>
                </a:solidFill>
              </a:rPr>
              <a:t>DMI</a:t>
            </a:r>
          </a:p>
          <a:p>
            <a:r>
              <a:rPr sz="3101" dirty="0">
                <a:solidFill>
                  <a:schemeClr val="accent3">
                    <a:lumMod val="75000"/>
                  </a:schemeClr>
                </a:solidFill>
              </a:rPr>
              <a:t>20</a:t>
            </a:r>
            <a:r>
              <a:rPr lang="en-US" sz="3101" dirty="0">
                <a:solidFill>
                  <a:schemeClr val="accent3">
                    <a:lumMod val="75000"/>
                  </a:schemeClr>
                </a:solidFill>
              </a:rPr>
              <a:t>23</a:t>
            </a:r>
            <a:endParaRPr sz="3101" dirty="0">
              <a:solidFill>
                <a:schemeClr val="accent3">
                  <a:lumMod val="75000"/>
                </a:schemeClr>
              </a:solidFill>
            </a:endParaRPr>
          </a:p>
        </p:txBody>
      </p:sp>
      <p:pic>
        <p:nvPicPr>
          <p:cNvPr id="3" name="Picture 2" descr="A person in a suit smiling&#10;&#10;Description automatically generated with low confidence">
            <a:extLst>
              <a:ext uri="{FF2B5EF4-FFF2-40B4-BE49-F238E27FC236}">
                <a16:creationId xmlns:a16="http://schemas.microsoft.com/office/drawing/2014/main" id="{7E1C7887-09BC-B94C-8C91-5D567AF38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140" y="4475747"/>
            <a:ext cx="3412264" cy="4546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2">
            <a:extLst>
              <a:ext uri="{FF2B5EF4-FFF2-40B4-BE49-F238E27FC236}">
                <a16:creationId xmlns:a16="http://schemas.microsoft.com/office/drawing/2014/main" id="{E9B25302-FC7C-274D-A8C3-F088F395BDD3}"/>
              </a:ext>
            </a:extLst>
          </p:cNvPr>
          <p:cNvSpPr/>
          <p:nvPr/>
        </p:nvSpPr>
        <p:spPr>
          <a:xfrm>
            <a:off x="380410" y="2429245"/>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5" name="Shape 62">
            <a:extLst>
              <a:ext uri="{FF2B5EF4-FFF2-40B4-BE49-F238E27FC236}">
                <a16:creationId xmlns:a16="http://schemas.microsoft.com/office/drawing/2014/main" id="{1C170C92-A733-9045-9264-CE4F2C34B6FB}"/>
              </a:ext>
            </a:extLst>
          </p:cNvPr>
          <p:cNvSpPr/>
          <p:nvPr/>
        </p:nvSpPr>
        <p:spPr>
          <a:xfrm>
            <a:off x="532810" y="705432"/>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15" name="Rectangle 2">
            <a:extLst>
              <a:ext uri="{FF2B5EF4-FFF2-40B4-BE49-F238E27FC236}">
                <a16:creationId xmlns:a16="http://schemas.microsoft.com/office/drawing/2014/main" id="{EF903D97-B4F7-B64A-BF27-2934C8326F08}"/>
              </a:ext>
            </a:extLst>
          </p:cNvPr>
          <p:cNvSpPr>
            <a:spLocks noGrp="1" noChangeArrowheads="1"/>
          </p:cNvSpPr>
          <p:nvPr>
            <p:ph type="body" idx="1"/>
          </p:nvPr>
        </p:nvSpPr>
        <p:spPr>
          <a:xfrm>
            <a:off x="975360" y="2651762"/>
            <a:ext cx="7233458" cy="6396405"/>
          </a:xfrm>
        </p:spPr>
        <p:txBody>
          <a:bodyPr anchor="t" anchorCtr="0">
            <a:noAutofit/>
          </a:bodyPr>
          <a:lstStyle/>
          <a:p>
            <a:pPr marL="0" indent="0">
              <a:spcBef>
                <a:spcPts val="1200"/>
              </a:spcBef>
              <a:buSzPct val="100000"/>
              <a:buNone/>
            </a:pPr>
            <a:r>
              <a:rPr lang="en-US" sz="3600" b="1" dirty="0"/>
              <a:t>Scaffolding </a:t>
            </a:r>
            <a:r>
              <a:rPr lang="en-US" sz="3600" dirty="0"/>
              <a:t>– Just-in-time tutorials</a:t>
            </a:r>
          </a:p>
          <a:p>
            <a:pPr>
              <a:spcBef>
                <a:spcPts val="1200"/>
              </a:spcBef>
              <a:buSzPct val="100000"/>
              <a:buFont typeface="Arial" panose="020B0604020202020204" pitchFamily="34" charset="0"/>
              <a:buChar char="•"/>
            </a:pPr>
            <a:r>
              <a:rPr lang="en-US" sz="3600" dirty="0"/>
              <a:t>Demonstrations with explanations (as in Khan Academy)</a:t>
            </a:r>
          </a:p>
          <a:p>
            <a:pPr>
              <a:spcBef>
                <a:spcPts val="1200"/>
              </a:spcBef>
              <a:buSzPct val="100000"/>
              <a:buFont typeface="Arial" panose="020B0604020202020204" pitchFamily="34" charset="0"/>
              <a:buChar char="•"/>
            </a:pPr>
            <a:endParaRPr lang="en-US" sz="3600" dirty="0"/>
          </a:p>
          <a:p>
            <a:pPr>
              <a:spcBef>
                <a:spcPts val="1200"/>
              </a:spcBef>
              <a:buSzPct val="100000"/>
              <a:buFont typeface="Arial" panose="020B0604020202020204" pitchFamily="34" charset="0"/>
              <a:buChar char="•"/>
            </a:pPr>
            <a:r>
              <a:rPr lang="en-US" sz="3600" dirty="0"/>
              <a:t>Practice with immediate feedback</a:t>
            </a:r>
          </a:p>
          <a:p>
            <a:pPr>
              <a:spcBef>
                <a:spcPts val="1200"/>
              </a:spcBef>
              <a:buSzPct val="100000"/>
              <a:buFont typeface="Arial" panose="020B0604020202020204" pitchFamily="34" charset="0"/>
              <a:buChar char="•"/>
            </a:pPr>
            <a:endParaRPr lang="en-US" sz="3600" dirty="0"/>
          </a:p>
          <a:p>
            <a:pPr>
              <a:spcBef>
                <a:spcPts val="1200"/>
              </a:spcBef>
              <a:buSzPct val="100000"/>
              <a:buFont typeface="Arial" panose="020B0604020202020204" pitchFamily="34" charset="0"/>
              <a:buChar char="•"/>
            </a:pPr>
            <a:endParaRPr lang="en-US" sz="3600" dirty="0"/>
          </a:p>
          <a:p>
            <a:pPr>
              <a:spcBef>
                <a:spcPts val="1200"/>
              </a:spcBef>
              <a:buSzPct val="100000"/>
              <a:buFont typeface="Arial" panose="020B0604020202020204" pitchFamily="34" charset="0"/>
              <a:buChar char="•"/>
            </a:pPr>
            <a:r>
              <a:rPr lang="en-US" sz="3600" dirty="0"/>
              <a:t>Artificial intelligence</a:t>
            </a:r>
          </a:p>
          <a:p>
            <a:pPr marL="0" indent="0">
              <a:spcBef>
                <a:spcPts val="1200"/>
              </a:spcBef>
              <a:buSzPct val="100000"/>
              <a:buNone/>
            </a:pPr>
            <a:endParaRPr lang="en-US" sz="3600" dirty="0"/>
          </a:p>
        </p:txBody>
      </p:sp>
      <p:sp>
        <p:nvSpPr>
          <p:cNvPr id="8" name="Slide Number Placeholder 6">
            <a:extLst>
              <a:ext uri="{FF2B5EF4-FFF2-40B4-BE49-F238E27FC236}">
                <a16:creationId xmlns:a16="http://schemas.microsoft.com/office/drawing/2014/main" id="{910D672F-EE91-EB4C-8265-7F2B8D4BE51D}"/>
              </a:ext>
            </a:extLst>
          </p:cNvPr>
          <p:cNvSpPr>
            <a:spLocks noGrp="1"/>
          </p:cNvSpPr>
          <p:nvPr>
            <p:ph type="sldNum" sz="quarter" idx="2"/>
          </p:nvPr>
        </p:nvSpPr>
        <p:spPr>
          <a:xfrm>
            <a:off x="12196921" y="9374009"/>
            <a:ext cx="218009" cy="379591"/>
          </a:xfrm>
        </p:spPr>
        <p:txBody>
          <a:bodyPr/>
          <a:lstStyle/>
          <a:p>
            <a:fld id="{86CB4B4D-7CA3-9044-876B-883B54F8677D}" type="slidenum">
              <a:rPr lang="en-US" smtClean="0"/>
              <a:t>10</a:t>
            </a:fld>
            <a:endParaRPr lang="en-US" dirty="0"/>
          </a:p>
        </p:txBody>
      </p:sp>
      <p:pic>
        <p:nvPicPr>
          <p:cNvPr id="3" name="Picture 2" descr="A robot with headphones and a phone&#10;&#10;Description automatically generated">
            <a:extLst>
              <a:ext uri="{FF2B5EF4-FFF2-40B4-BE49-F238E27FC236}">
                <a16:creationId xmlns:a16="http://schemas.microsoft.com/office/drawing/2014/main" id="{BA57BEE1-876A-D7D8-DC0C-782B7527AA0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38392" y="6702948"/>
            <a:ext cx="3643745" cy="2448141"/>
          </a:xfrm>
          <a:prstGeom prst="rect">
            <a:avLst/>
          </a:prstGeom>
        </p:spPr>
      </p:pic>
      <p:pic>
        <p:nvPicPr>
          <p:cNvPr id="9" name="Picture 8" descr="A screenshot of a computer program&#10;&#10;Description automatically generated">
            <a:extLst>
              <a:ext uri="{FF2B5EF4-FFF2-40B4-BE49-F238E27FC236}">
                <a16:creationId xmlns:a16="http://schemas.microsoft.com/office/drawing/2014/main" id="{6EC5A878-A109-7383-CCF8-F7D0C4A670B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505879" y="2406386"/>
            <a:ext cx="3718019" cy="3724247"/>
          </a:xfrm>
          <a:prstGeom prst="rect">
            <a:avLst/>
          </a:prstGeom>
        </p:spPr>
      </p:pic>
      <p:sp>
        <p:nvSpPr>
          <p:cNvPr id="18" name="Title 1">
            <a:extLst>
              <a:ext uri="{FF2B5EF4-FFF2-40B4-BE49-F238E27FC236}">
                <a16:creationId xmlns:a16="http://schemas.microsoft.com/office/drawing/2014/main" id="{B2AF18EF-49FA-8EF9-104F-27343FA28DCA}"/>
              </a:ext>
            </a:extLst>
          </p:cNvPr>
          <p:cNvSpPr>
            <a:spLocks noGrp="1"/>
          </p:cNvSpPr>
          <p:nvPr>
            <p:ph type="title"/>
          </p:nvPr>
        </p:nvSpPr>
        <p:spPr>
          <a:xfrm>
            <a:off x="635590" y="718132"/>
            <a:ext cx="11779340" cy="1733973"/>
          </a:xfrm>
        </p:spPr>
        <p:txBody>
          <a:bodyPr>
            <a:noAutofit/>
          </a:bodyPr>
          <a:lstStyle/>
          <a:p>
            <a:pPr marL="20639" indent="-20639" algn="ctr">
              <a:tabLst>
                <a:tab pos="735050" algn="l"/>
              </a:tabLst>
              <a:defRPr/>
            </a:pPr>
            <a:r>
              <a:rPr lang="en-US" sz="4400" cap="none" dirty="0">
                <a:latin typeface="Gill Sans"/>
              </a:rPr>
              <a:t>Challenges for the Learning-Experience Designer</a:t>
            </a:r>
            <a:endParaRPr lang="en-US" sz="4400" kern="800" dirty="0">
              <a:solidFill>
                <a:schemeClr val="tx1">
                  <a:lumMod val="50000"/>
                </a:schemeClr>
              </a:solidFill>
              <a:latin typeface="+mn-lt"/>
            </a:endParaRPr>
          </a:p>
        </p:txBody>
      </p:sp>
    </p:spTree>
    <p:extLst>
      <p:ext uri="{BB962C8B-B14F-4D97-AF65-F5344CB8AC3E}">
        <p14:creationId xmlns:p14="http://schemas.microsoft.com/office/powerpoint/2010/main" val="35377969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wipe(left)">
                                      <p:cBhvr>
                                        <p:cTn id="7" dur="500"/>
                                        <p:tgtEl>
                                          <p:spTgt spid="1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left)">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wipe(left)">
                                      <p:cBhvr>
                                        <p:cTn id="15" dur="500"/>
                                        <p:tgtEl>
                                          <p:spTgt spid="15">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5">
                                            <p:txEl>
                                              <p:pRg st="3" end="3"/>
                                            </p:txEl>
                                          </p:spTgt>
                                        </p:tgtEl>
                                        <p:attrNameLst>
                                          <p:attrName>style.visibility</p:attrName>
                                        </p:attrNameLst>
                                      </p:cBhvr>
                                      <p:to>
                                        <p:strVal val="visible"/>
                                      </p:to>
                                    </p:set>
                                    <p:animEffect transition="in" filter="wipe(left)">
                                      <p:cBhvr>
                                        <p:cTn id="18" dur="500"/>
                                        <p:tgtEl>
                                          <p:spTgt spid="1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animEffect transition="in" filter="wipe(left)">
                                      <p:cBhvr>
                                        <p:cTn id="27" dur="500"/>
                                        <p:tgtEl>
                                          <p:spTgt spid="15">
                                            <p:txEl>
                                              <p:pRg st="6" end="6"/>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2">
            <a:extLst>
              <a:ext uri="{FF2B5EF4-FFF2-40B4-BE49-F238E27FC236}">
                <a16:creationId xmlns:a16="http://schemas.microsoft.com/office/drawing/2014/main" id="{E9B25302-FC7C-274D-A8C3-F088F395BDD3}"/>
              </a:ext>
            </a:extLst>
          </p:cNvPr>
          <p:cNvSpPr/>
          <p:nvPr/>
        </p:nvSpPr>
        <p:spPr>
          <a:xfrm>
            <a:off x="380410" y="2429245"/>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5" name="Shape 62">
            <a:extLst>
              <a:ext uri="{FF2B5EF4-FFF2-40B4-BE49-F238E27FC236}">
                <a16:creationId xmlns:a16="http://schemas.microsoft.com/office/drawing/2014/main" id="{1C170C92-A733-9045-9264-CE4F2C34B6FB}"/>
              </a:ext>
            </a:extLst>
          </p:cNvPr>
          <p:cNvSpPr/>
          <p:nvPr/>
        </p:nvSpPr>
        <p:spPr>
          <a:xfrm>
            <a:off x="532810" y="705432"/>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15" name="Rectangle 2">
            <a:extLst>
              <a:ext uri="{FF2B5EF4-FFF2-40B4-BE49-F238E27FC236}">
                <a16:creationId xmlns:a16="http://schemas.microsoft.com/office/drawing/2014/main" id="{EF903D97-B4F7-B64A-BF27-2934C8326F08}"/>
              </a:ext>
            </a:extLst>
          </p:cNvPr>
          <p:cNvSpPr>
            <a:spLocks noGrp="1" noChangeArrowheads="1"/>
          </p:cNvSpPr>
          <p:nvPr>
            <p:ph type="body" idx="1"/>
          </p:nvPr>
        </p:nvSpPr>
        <p:spPr>
          <a:xfrm>
            <a:off x="975358" y="2651762"/>
            <a:ext cx="11393851" cy="6396405"/>
          </a:xfrm>
        </p:spPr>
        <p:txBody>
          <a:bodyPr anchor="t" anchorCtr="0">
            <a:noAutofit/>
          </a:bodyPr>
          <a:lstStyle/>
          <a:p>
            <a:pPr marL="0" indent="0">
              <a:spcBef>
                <a:spcPts val="1200"/>
              </a:spcBef>
              <a:buSzPct val="100000"/>
              <a:buNone/>
            </a:pPr>
            <a:r>
              <a:rPr lang="en-US" sz="3600" b="1" dirty="0"/>
              <a:t>Scaffolding </a:t>
            </a:r>
            <a:r>
              <a:rPr lang="en-US" sz="3600" dirty="0"/>
              <a:t>– Just-in-time tutorials</a:t>
            </a:r>
          </a:p>
          <a:p>
            <a:pPr marL="0" indent="0">
              <a:spcBef>
                <a:spcPts val="1200"/>
              </a:spcBef>
              <a:buSzPct val="100000"/>
              <a:buNone/>
            </a:pPr>
            <a:r>
              <a:rPr lang="en-US" sz="3600" dirty="0"/>
              <a:t>Apply a </a:t>
            </a:r>
            <a:r>
              <a:rPr lang="en-US" sz="3600" dirty="0">
                <a:solidFill>
                  <a:schemeClr val="accent5">
                    <a:lumMod val="75000"/>
                  </a:schemeClr>
                </a:solidFill>
              </a:rPr>
              <a:t>skill</a:t>
            </a:r>
            <a:r>
              <a:rPr lang="en-US" sz="3600" dirty="0"/>
              <a:t>:   </a:t>
            </a:r>
            <a:r>
              <a:rPr lang="en-US" sz="3200" dirty="0"/>
              <a:t>Demonstrate + explain, practice + feedback</a:t>
            </a:r>
          </a:p>
          <a:p>
            <a:pPr marL="0" indent="0">
              <a:spcBef>
                <a:spcPts val="1200"/>
              </a:spcBef>
              <a:buSzPct val="100000"/>
              <a:buNone/>
            </a:pPr>
            <a:r>
              <a:rPr lang="en-US" sz="3600" dirty="0"/>
              <a:t>Understand </a:t>
            </a:r>
            <a:r>
              <a:rPr lang="en-US" sz="3600" dirty="0">
                <a:solidFill>
                  <a:schemeClr val="accent5">
                    <a:lumMod val="75000"/>
                  </a:schemeClr>
                </a:solidFill>
              </a:rPr>
              <a:t>causal</a:t>
            </a:r>
            <a:r>
              <a:rPr lang="en-US" sz="3600" dirty="0"/>
              <a:t> relationships:   </a:t>
            </a:r>
            <a:r>
              <a:rPr lang="en-US" sz="3200" dirty="0"/>
              <a:t>Predict, Explain, Solve</a:t>
            </a:r>
          </a:p>
          <a:p>
            <a:pPr marL="919163" indent="-176213">
              <a:spcBef>
                <a:spcPts val="0"/>
              </a:spcBef>
              <a:buSzPct val="100000"/>
              <a:buFont typeface="Arial" panose="020B0604020202020204" pitchFamily="34" charset="0"/>
              <a:buChar char="•"/>
            </a:pPr>
            <a:r>
              <a:rPr lang="en-US" sz="3600" dirty="0"/>
              <a:t>	</a:t>
            </a:r>
            <a:r>
              <a:rPr lang="en-US" sz="3200" dirty="0"/>
              <a:t>Examples + explanation, practice + feedback</a:t>
            </a:r>
          </a:p>
          <a:p>
            <a:pPr marL="742950" indent="-742950">
              <a:spcBef>
                <a:spcPts val="1200"/>
              </a:spcBef>
              <a:buSzPct val="100000"/>
              <a:buNone/>
            </a:pPr>
            <a:r>
              <a:rPr lang="en-US" sz="3600" dirty="0"/>
              <a:t>Understand </a:t>
            </a:r>
            <a:r>
              <a:rPr lang="en-US" sz="3600" dirty="0">
                <a:solidFill>
                  <a:schemeClr val="accent5">
                    <a:lumMod val="75000"/>
                  </a:schemeClr>
                </a:solidFill>
              </a:rPr>
              <a:t>conceptual</a:t>
            </a:r>
            <a:r>
              <a:rPr lang="en-US" sz="3600" dirty="0"/>
              <a:t> relationships: </a:t>
            </a:r>
          </a:p>
          <a:p>
            <a:pPr marL="742950" indent="-42863">
              <a:spcBef>
                <a:spcPts val="0"/>
              </a:spcBef>
              <a:buSzPct val="100000"/>
              <a:buNone/>
            </a:pPr>
            <a:r>
              <a:rPr lang="en-US" sz="3200" dirty="0"/>
              <a:t>Superordinate, coordinate, sub-ordinate, analogical, experiential</a:t>
            </a:r>
          </a:p>
          <a:p>
            <a:pPr marL="742950" indent="-42863">
              <a:spcBef>
                <a:spcPts val="0"/>
              </a:spcBef>
              <a:buSzPct val="100000"/>
              <a:buNone/>
              <a:tabLst>
                <a:tab pos="3195638" algn="l"/>
              </a:tabLst>
            </a:pPr>
            <a:r>
              <a:rPr lang="en-US" sz="3200" dirty="0"/>
              <a:t>Context, compare/contrast, parts/kinds,   analogy,   examples</a:t>
            </a:r>
          </a:p>
          <a:p>
            <a:pPr marL="635000" indent="-635000">
              <a:spcBef>
                <a:spcPts val="1200"/>
              </a:spcBef>
              <a:buSzPct val="100000"/>
              <a:buNone/>
            </a:pPr>
            <a:r>
              <a:rPr lang="en-US" sz="3600" dirty="0"/>
              <a:t>Remember </a:t>
            </a:r>
            <a:r>
              <a:rPr lang="en-US" sz="3600" dirty="0">
                <a:solidFill>
                  <a:schemeClr val="accent5">
                    <a:lumMod val="75000"/>
                  </a:schemeClr>
                </a:solidFill>
              </a:rPr>
              <a:t>information</a:t>
            </a:r>
            <a:r>
              <a:rPr lang="en-US" sz="3600" dirty="0"/>
              <a:t>:   </a:t>
            </a:r>
            <a:r>
              <a:rPr lang="en-US" sz="3200" dirty="0"/>
              <a:t>Associations, verbal chains</a:t>
            </a:r>
          </a:p>
          <a:p>
            <a:pPr marL="635000" indent="0">
              <a:spcBef>
                <a:spcPts val="0"/>
              </a:spcBef>
              <a:buSzPct val="100000"/>
              <a:buNone/>
            </a:pPr>
            <a:r>
              <a:rPr lang="en-US" sz="3200" dirty="0"/>
              <a:t>Presentation, practice, repetition, prompting, mnemonics</a:t>
            </a:r>
          </a:p>
          <a:p>
            <a:pPr marL="0" indent="0">
              <a:spcBef>
                <a:spcPts val="1200"/>
              </a:spcBef>
              <a:buSzPct val="100000"/>
              <a:buNone/>
            </a:pPr>
            <a:r>
              <a:rPr lang="en-US" sz="3600" dirty="0"/>
              <a:t>Social-emotional learning (SEL)</a:t>
            </a:r>
          </a:p>
        </p:txBody>
      </p:sp>
      <p:sp>
        <p:nvSpPr>
          <p:cNvPr id="8" name="Slide Number Placeholder 6">
            <a:extLst>
              <a:ext uri="{FF2B5EF4-FFF2-40B4-BE49-F238E27FC236}">
                <a16:creationId xmlns:a16="http://schemas.microsoft.com/office/drawing/2014/main" id="{910D672F-EE91-EB4C-8265-7F2B8D4BE51D}"/>
              </a:ext>
            </a:extLst>
          </p:cNvPr>
          <p:cNvSpPr>
            <a:spLocks noGrp="1"/>
          </p:cNvSpPr>
          <p:nvPr>
            <p:ph type="sldNum" sz="quarter" idx="2"/>
          </p:nvPr>
        </p:nvSpPr>
        <p:spPr>
          <a:xfrm>
            <a:off x="12196921" y="9374009"/>
            <a:ext cx="218009" cy="379591"/>
          </a:xfrm>
        </p:spPr>
        <p:txBody>
          <a:bodyPr/>
          <a:lstStyle/>
          <a:p>
            <a:fld id="{86CB4B4D-7CA3-9044-876B-883B54F8677D}" type="slidenum">
              <a:rPr lang="en-US" smtClean="0"/>
              <a:t>11</a:t>
            </a:fld>
            <a:endParaRPr lang="en-US" dirty="0"/>
          </a:p>
        </p:txBody>
      </p:sp>
      <p:sp>
        <p:nvSpPr>
          <p:cNvPr id="18" name="Title 1">
            <a:extLst>
              <a:ext uri="{FF2B5EF4-FFF2-40B4-BE49-F238E27FC236}">
                <a16:creationId xmlns:a16="http://schemas.microsoft.com/office/drawing/2014/main" id="{B2AF18EF-49FA-8EF9-104F-27343FA28DCA}"/>
              </a:ext>
            </a:extLst>
          </p:cNvPr>
          <p:cNvSpPr>
            <a:spLocks noGrp="1"/>
          </p:cNvSpPr>
          <p:nvPr>
            <p:ph type="title"/>
          </p:nvPr>
        </p:nvSpPr>
        <p:spPr>
          <a:xfrm>
            <a:off x="635590" y="718132"/>
            <a:ext cx="11779340" cy="1733973"/>
          </a:xfrm>
        </p:spPr>
        <p:txBody>
          <a:bodyPr>
            <a:noAutofit/>
          </a:bodyPr>
          <a:lstStyle/>
          <a:p>
            <a:pPr marL="20639" indent="-20639" algn="ctr">
              <a:tabLst>
                <a:tab pos="735050" algn="l"/>
              </a:tabLst>
              <a:defRPr/>
            </a:pPr>
            <a:r>
              <a:rPr lang="en-US" sz="4400" cap="none" dirty="0">
                <a:latin typeface="Gill Sans"/>
              </a:rPr>
              <a:t>Challenges for the Learning-Experience Designer</a:t>
            </a:r>
            <a:endParaRPr lang="en-US" sz="4400" kern="800" dirty="0">
              <a:solidFill>
                <a:schemeClr val="tx1">
                  <a:lumMod val="50000"/>
                </a:schemeClr>
              </a:solidFill>
              <a:latin typeface="+mn-lt"/>
            </a:endParaRPr>
          </a:p>
        </p:txBody>
      </p:sp>
    </p:spTree>
    <p:extLst>
      <p:ext uri="{BB962C8B-B14F-4D97-AF65-F5344CB8AC3E}">
        <p14:creationId xmlns:p14="http://schemas.microsoft.com/office/powerpoint/2010/main" val="21488510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wipe(left)">
                                      <p:cBhvr>
                                        <p:cTn id="7" dur="500"/>
                                        <p:tgtEl>
                                          <p:spTgt spid="1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left)">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wipe(left)">
                                      <p:cBhvr>
                                        <p:cTn id="15" dur="500"/>
                                        <p:tgtEl>
                                          <p:spTgt spid="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wipe(left)">
                                      <p:cBhvr>
                                        <p:cTn id="20" dur="500"/>
                                        <p:tgtEl>
                                          <p:spTgt spid="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Effect transition="in" filter="wipe(left)">
                                      <p:cBhvr>
                                        <p:cTn id="25" dur="500"/>
                                        <p:tgtEl>
                                          <p:spTgt spid="1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xEl>
                                              <p:pRg st="4" end="4"/>
                                            </p:txEl>
                                          </p:spTgt>
                                        </p:tgtEl>
                                        <p:attrNameLst>
                                          <p:attrName>style.visibility</p:attrName>
                                        </p:attrNameLst>
                                      </p:cBhvr>
                                      <p:to>
                                        <p:strVal val="visible"/>
                                      </p:to>
                                    </p:set>
                                    <p:animEffect transition="in" filter="wipe(left)">
                                      <p:cBhvr>
                                        <p:cTn id="30" dur="500"/>
                                        <p:tgtEl>
                                          <p:spTgt spid="15">
                                            <p:txEl>
                                              <p:pRg st="4" end="4"/>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5">
                                            <p:txEl>
                                              <p:pRg st="5" end="5"/>
                                            </p:txEl>
                                          </p:spTgt>
                                        </p:tgtEl>
                                        <p:attrNameLst>
                                          <p:attrName>style.visibility</p:attrName>
                                        </p:attrNameLst>
                                      </p:cBhvr>
                                      <p:to>
                                        <p:strVal val="visible"/>
                                      </p:to>
                                    </p:set>
                                    <p:animEffect transition="in" filter="wipe(left)">
                                      <p:cBhvr>
                                        <p:cTn id="33" dur="500"/>
                                        <p:tgtEl>
                                          <p:spTgt spid="15">
                                            <p:txEl>
                                              <p:pRg st="5" end="5"/>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5">
                                            <p:txEl>
                                              <p:pRg st="6" end="6"/>
                                            </p:txEl>
                                          </p:spTgt>
                                        </p:tgtEl>
                                        <p:attrNameLst>
                                          <p:attrName>style.visibility</p:attrName>
                                        </p:attrNameLst>
                                      </p:cBhvr>
                                      <p:to>
                                        <p:strVal val="visible"/>
                                      </p:to>
                                    </p:set>
                                    <p:animEffect transition="in" filter="wipe(left)">
                                      <p:cBhvr>
                                        <p:cTn id="36" dur="500"/>
                                        <p:tgtEl>
                                          <p:spTgt spid="15">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xEl>
                                              <p:pRg st="7" end="7"/>
                                            </p:txEl>
                                          </p:spTgt>
                                        </p:tgtEl>
                                        <p:attrNameLst>
                                          <p:attrName>style.visibility</p:attrName>
                                        </p:attrNameLst>
                                      </p:cBhvr>
                                      <p:to>
                                        <p:strVal val="visible"/>
                                      </p:to>
                                    </p:set>
                                    <p:animEffect transition="in" filter="wipe(left)">
                                      <p:cBhvr>
                                        <p:cTn id="41" dur="500"/>
                                        <p:tgtEl>
                                          <p:spTgt spid="15">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5">
                                            <p:txEl>
                                              <p:pRg st="8" end="8"/>
                                            </p:txEl>
                                          </p:spTgt>
                                        </p:tgtEl>
                                        <p:attrNameLst>
                                          <p:attrName>style.visibility</p:attrName>
                                        </p:attrNameLst>
                                      </p:cBhvr>
                                      <p:to>
                                        <p:strVal val="visible"/>
                                      </p:to>
                                    </p:set>
                                    <p:animEffect transition="in" filter="wipe(left)">
                                      <p:cBhvr>
                                        <p:cTn id="46" dur="500"/>
                                        <p:tgtEl>
                                          <p:spTgt spid="15">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wipe(left)">
                                      <p:cBhvr>
                                        <p:cTn id="51" dur="50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932830" y="718132"/>
            <a:ext cx="11145756" cy="1733973"/>
          </a:xfrm>
        </p:spPr>
        <p:txBody>
          <a:bodyPr>
            <a:noAutofit/>
          </a:bodyPr>
          <a:lstStyle/>
          <a:p>
            <a:pPr marL="20639" indent="-20639" algn="ctr">
              <a:tabLst>
                <a:tab pos="735050" algn="l"/>
              </a:tabLst>
              <a:defRPr/>
            </a:pPr>
            <a:r>
              <a:rPr lang="en-US" sz="4800" cap="none" dirty="0">
                <a:latin typeface="Gill Sans"/>
              </a:rPr>
              <a:t>Help for the Learning-Experience Designer</a:t>
            </a:r>
            <a:endParaRPr lang="en-US" sz="4800" kern="800" dirty="0">
              <a:solidFill>
                <a:schemeClr val="tx1">
                  <a:lumMod val="50000"/>
                </a:schemeClr>
              </a:solidFill>
              <a:latin typeface="+mn-lt"/>
            </a:endParaRPr>
          </a:p>
        </p:txBody>
      </p:sp>
      <p:sp>
        <p:nvSpPr>
          <p:cNvPr id="4" name="Shape 62">
            <a:extLst>
              <a:ext uri="{FF2B5EF4-FFF2-40B4-BE49-F238E27FC236}">
                <a16:creationId xmlns:a16="http://schemas.microsoft.com/office/drawing/2014/main" id="{E9B25302-FC7C-274D-A8C3-F088F395BDD3}"/>
              </a:ext>
            </a:extLst>
          </p:cNvPr>
          <p:cNvSpPr/>
          <p:nvPr/>
        </p:nvSpPr>
        <p:spPr>
          <a:xfrm>
            <a:off x="380410" y="2429245"/>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5" name="Shape 62">
            <a:extLst>
              <a:ext uri="{FF2B5EF4-FFF2-40B4-BE49-F238E27FC236}">
                <a16:creationId xmlns:a16="http://schemas.microsoft.com/office/drawing/2014/main" id="{1C170C92-A733-9045-9264-CE4F2C34B6FB}"/>
              </a:ext>
            </a:extLst>
          </p:cNvPr>
          <p:cNvSpPr/>
          <p:nvPr/>
        </p:nvSpPr>
        <p:spPr>
          <a:xfrm>
            <a:off x="532810" y="705432"/>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15" name="Rectangle 2">
            <a:extLst>
              <a:ext uri="{FF2B5EF4-FFF2-40B4-BE49-F238E27FC236}">
                <a16:creationId xmlns:a16="http://schemas.microsoft.com/office/drawing/2014/main" id="{EF903D97-B4F7-B64A-BF27-2934C8326F08}"/>
              </a:ext>
            </a:extLst>
          </p:cNvPr>
          <p:cNvSpPr>
            <a:spLocks noGrp="1" noChangeArrowheads="1"/>
          </p:cNvSpPr>
          <p:nvPr>
            <p:ph type="body" idx="1"/>
          </p:nvPr>
        </p:nvSpPr>
        <p:spPr>
          <a:xfrm>
            <a:off x="975360" y="5107262"/>
            <a:ext cx="4288016" cy="3784791"/>
          </a:xfrm>
        </p:spPr>
        <p:txBody>
          <a:bodyPr anchor="t" anchorCtr="0">
            <a:noAutofit/>
          </a:bodyPr>
          <a:lstStyle/>
          <a:p>
            <a:pPr marL="0" indent="0">
              <a:spcBef>
                <a:spcPts val="1200"/>
              </a:spcBef>
              <a:buSzPct val="100000"/>
              <a:buNone/>
            </a:pPr>
            <a:r>
              <a:rPr lang="en-US" sz="3600" dirty="0"/>
              <a:t>Top-level design: Create a </a:t>
            </a:r>
            <a:r>
              <a:rPr lang="en-US" sz="3600" dirty="0">
                <a:solidFill>
                  <a:schemeClr val="accent5">
                    <a:lumMod val="75000"/>
                  </a:schemeClr>
                </a:solidFill>
              </a:rPr>
              <a:t>fuzzy vision</a:t>
            </a:r>
          </a:p>
          <a:p>
            <a:pPr marL="858838" indent="-285750">
              <a:spcBef>
                <a:spcPts val="0"/>
              </a:spcBef>
              <a:buSzPct val="100000"/>
              <a:buFont typeface="Arial" panose="020B0604020202020204" pitchFamily="34" charset="0"/>
              <a:buChar char="•"/>
            </a:pPr>
            <a:r>
              <a:rPr lang="en-US" sz="3200" dirty="0"/>
              <a:t>Learning goals</a:t>
            </a:r>
          </a:p>
          <a:p>
            <a:pPr marL="858838" indent="-285750">
              <a:spcBef>
                <a:spcPts val="0"/>
              </a:spcBef>
              <a:buSzPct val="100000"/>
              <a:buFont typeface="Arial" panose="020B0604020202020204" pitchFamily="34" charset="0"/>
              <a:buChar char="•"/>
            </a:pPr>
            <a:r>
              <a:rPr lang="en-US" sz="3200" dirty="0"/>
              <a:t>Audience</a:t>
            </a:r>
          </a:p>
          <a:p>
            <a:pPr marL="858838" indent="-285750">
              <a:spcBef>
                <a:spcPts val="0"/>
              </a:spcBef>
              <a:buSzPct val="100000"/>
              <a:buFont typeface="Arial" panose="020B0604020202020204" pitchFamily="34" charset="0"/>
              <a:buChar char="•"/>
            </a:pPr>
            <a:r>
              <a:rPr lang="en-US" sz="3200" dirty="0"/>
              <a:t>Scope</a:t>
            </a:r>
          </a:p>
          <a:p>
            <a:pPr marL="858838" indent="-285750">
              <a:spcBef>
                <a:spcPts val="0"/>
              </a:spcBef>
              <a:buSzPct val="100000"/>
              <a:buFont typeface="Arial" panose="020B0604020202020204" pitchFamily="34" charset="0"/>
              <a:buChar char="•"/>
            </a:pPr>
            <a:r>
              <a:rPr lang="en-US" sz="3200" dirty="0"/>
              <a:t>Bite size</a:t>
            </a:r>
          </a:p>
          <a:p>
            <a:pPr marL="858838" indent="-285750">
              <a:spcBef>
                <a:spcPts val="0"/>
              </a:spcBef>
              <a:buSzPct val="100000"/>
              <a:buFont typeface="Arial" panose="020B0604020202020204" pitchFamily="34" charset="0"/>
              <a:buChar char="•"/>
            </a:pPr>
            <a:r>
              <a:rPr lang="en-US" sz="3200" dirty="0"/>
              <a:t>Sequence of bites</a:t>
            </a:r>
          </a:p>
        </p:txBody>
      </p:sp>
      <p:sp>
        <p:nvSpPr>
          <p:cNvPr id="8" name="Slide Number Placeholder 6">
            <a:extLst>
              <a:ext uri="{FF2B5EF4-FFF2-40B4-BE49-F238E27FC236}">
                <a16:creationId xmlns:a16="http://schemas.microsoft.com/office/drawing/2014/main" id="{910D672F-EE91-EB4C-8265-7F2B8D4BE51D}"/>
              </a:ext>
            </a:extLst>
          </p:cNvPr>
          <p:cNvSpPr>
            <a:spLocks noGrp="1"/>
          </p:cNvSpPr>
          <p:nvPr>
            <p:ph type="sldNum" sz="quarter" idx="2"/>
          </p:nvPr>
        </p:nvSpPr>
        <p:spPr>
          <a:xfrm>
            <a:off x="12196921" y="9374009"/>
            <a:ext cx="218009" cy="379591"/>
          </a:xfrm>
        </p:spPr>
        <p:txBody>
          <a:bodyPr/>
          <a:lstStyle/>
          <a:p>
            <a:fld id="{86CB4B4D-7CA3-9044-876B-883B54F8677D}" type="slidenum">
              <a:rPr lang="en-US" smtClean="0"/>
              <a:t>12</a:t>
            </a:fld>
            <a:endParaRPr lang="en-US" dirty="0"/>
          </a:p>
        </p:txBody>
      </p:sp>
      <p:pic>
        <p:nvPicPr>
          <p:cNvPr id="3" name="Picture 2" descr="A diagram of a process&#10;&#10;Description automatically generated">
            <a:extLst>
              <a:ext uri="{FF2B5EF4-FFF2-40B4-BE49-F238E27FC236}">
                <a16:creationId xmlns:a16="http://schemas.microsoft.com/office/drawing/2014/main" id="{32110F20-14AC-29F3-D798-A48968146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527" y="3687151"/>
            <a:ext cx="6845403" cy="5348317"/>
          </a:xfrm>
          <a:prstGeom prst="rect">
            <a:avLst/>
          </a:prstGeom>
        </p:spPr>
      </p:pic>
      <p:sp>
        <p:nvSpPr>
          <p:cNvPr id="6" name="TextBox 5">
            <a:extLst>
              <a:ext uri="{FF2B5EF4-FFF2-40B4-BE49-F238E27FC236}">
                <a16:creationId xmlns:a16="http://schemas.microsoft.com/office/drawing/2014/main" id="{0D3BF408-E81D-6EB9-E74D-A384532F3FC7}"/>
              </a:ext>
            </a:extLst>
          </p:cNvPr>
          <p:cNvSpPr txBox="1"/>
          <p:nvPr/>
        </p:nvSpPr>
        <p:spPr>
          <a:xfrm>
            <a:off x="1663694" y="3687151"/>
            <a:ext cx="375275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0638" algn="l">
              <a:buSzPct val="100000"/>
              <a:buNone/>
            </a:pPr>
            <a:r>
              <a:rPr lang="en-US" dirty="0"/>
              <a:t>Holistic 4D Model</a:t>
            </a:r>
          </a:p>
        </p:txBody>
      </p:sp>
      <p:sp>
        <p:nvSpPr>
          <p:cNvPr id="7" name="TextBox 6">
            <a:extLst>
              <a:ext uri="{FF2B5EF4-FFF2-40B4-BE49-F238E27FC236}">
                <a16:creationId xmlns:a16="http://schemas.microsoft.com/office/drawing/2014/main" id="{CF933E6A-6D91-4F27-4BC1-95F295393E37}"/>
              </a:ext>
            </a:extLst>
          </p:cNvPr>
          <p:cNvSpPr txBox="1"/>
          <p:nvPr/>
        </p:nvSpPr>
        <p:spPr>
          <a:xfrm>
            <a:off x="2863127" y="2613628"/>
            <a:ext cx="7328166" cy="810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indent="0" algn="ctr">
              <a:spcBef>
                <a:spcPts val="1200"/>
              </a:spcBef>
              <a:buSzPct val="100000"/>
              <a:buNone/>
            </a:pPr>
            <a:r>
              <a:rPr lang="en-US" sz="3600" b="1" dirty="0"/>
              <a:t>Navigating the Design Process</a:t>
            </a:r>
          </a:p>
        </p:txBody>
      </p:sp>
    </p:spTree>
    <p:extLst>
      <p:ext uri="{BB962C8B-B14F-4D97-AF65-F5344CB8AC3E}">
        <p14:creationId xmlns:p14="http://schemas.microsoft.com/office/powerpoint/2010/main" val="15503776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wipe(left)">
                                      <p:cBhvr>
                                        <p:cTn id="7" dur="500"/>
                                        <p:tgtEl>
                                          <p:spTgt spid="15">
                                            <p:bg/>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left)">
                                      <p:cBhvr>
                                        <p:cTn id="18" dur="500"/>
                                        <p:tgtEl>
                                          <p:spTgt spid="1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animEffect transition="in" filter="wipe(left)">
                                      <p:cBhvr>
                                        <p:cTn id="21" dur="500"/>
                                        <p:tgtEl>
                                          <p:spTgt spid="15">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Effect transition="in" filter="wipe(left)">
                                      <p:cBhvr>
                                        <p:cTn id="24" dur="500"/>
                                        <p:tgtEl>
                                          <p:spTgt spid="15">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wipe(left)">
                                      <p:cBhvr>
                                        <p:cTn id="27" dur="500"/>
                                        <p:tgtEl>
                                          <p:spTgt spid="15">
                                            <p:txEl>
                                              <p:pRg st="3" end="3"/>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5">
                                            <p:txEl>
                                              <p:pRg st="4" end="4"/>
                                            </p:txEl>
                                          </p:spTgt>
                                        </p:tgtEl>
                                        <p:attrNameLst>
                                          <p:attrName>style.visibility</p:attrName>
                                        </p:attrNameLst>
                                      </p:cBhvr>
                                      <p:to>
                                        <p:strVal val="visible"/>
                                      </p:to>
                                    </p:set>
                                    <p:animEffect transition="in" filter="wipe(left)">
                                      <p:cBhvr>
                                        <p:cTn id="30" dur="500"/>
                                        <p:tgtEl>
                                          <p:spTgt spid="15">
                                            <p:txEl>
                                              <p:pRg st="4" end="4"/>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5">
                                            <p:txEl>
                                              <p:pRg st="5" end="5"/>
                                            </p:txEl>
                                          </p:spTgt>
                                        </p:tgtEl>
                                        <p:attrNameLst>
                                          <p:attrName>style.visibility</p:attrName>
                                        </p:attrNameLst>
                                      </p:cBhvr>
                                      <p:to>
                                        <p:strVal val="visible"/>
                                      </p:to>
                                    </p:set>
                                    <p:animEffect transition="in" filter="wipe(left)">
                                      <p:cBhvr>
                                        <p:cTn id="33"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932830" y="718132"/>
            <a:ext cx="11145756" cy="1733973"/>
          </a:xfrm>
        </p:spPr>
        <p:txBody>
          <a:bodyPr>
            <a:noAutofit/>
          </a:bodyPr>
          <a:lstStyle/>
          <a:p>
            <a:pPr marL="20639" indent="-20639" algn="ctr">
              <a:tabLst>
                <a:tab pos="735050" algn="l"/>
              </a:tabLst>
              <a:defRPr/>
            </a:pPr>
            <a:r>
              <a:rPr lang="en-US" sz="4800" cap="none" dirty="0">
                <a:latin typeface="Gill Sans"/>
              </a:rPr>
              <a:t>Help for the Learning-Experience Designer</a:t>
            </a:r>
            <a:endParaRPr lang="en-US" sz="4800" kern="800" dirty="0">
              <a:solidFill>
                <a:schemeClr val="tx1">
                  <a:lumMod val="50000"/>
                </a:schemeClr>
              </a:solidFill>
              <a:latin typeface="+mn-lt"/>
            </a:endParaRPr>
          </a:p>
        </p:txBody>
      </p:sp>
      <p:sp>
        <p:nvSpPr>
          <p:cNvPr id="4" name="Shape 62">
            <a:extLst>
              <a:ext uri="{FF2B5EF4-FFF2-40B4-BE49-F238E27FC236}">
                <a16:creationId xmlns:a16="http://schemas.microsoft.com/office/drawing/2014/main" id="{E9B25302-FC7C-274D-A8C3-F088F395BDD3}"/>
              </a:ext>
            </a:extLst>
          </p:cNvPr>
          <p:cNvSpPr/>
          <p:nvPr/>
        </p:nvSpPr>
        <p:spPr>
          <a:xfrm>
            <a:off x="380410" y="2429245"/>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5" name="Shape 62">
            <a:extLst>
              <a:ext uri="{FF2B5EF4-FFF2-40B4-BE49-F238E27FC236}">
                <a16:creationId xmlns:a16="http://schemas.microsoft.com/office/drawing/2014/main" id="{1C170C92-A733-9045-9264-CE4F2C34B6FB}"/>
              </a:ext>
            </a:extLst>
          </p:cNvPr>
          <p:cNvSpPr/>
          <p:nvPr/>
        </p:nvSpPr>
        <p:spPr>
          <a:xfrm>
            <a:off x="532810" y="705432"/>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15" name="Rectangle 2">
            <a:extLst>
              <a:ext uri="{FF2B5EF4-FFF2-40B4-BE49-F238E27FC236}">
                <a16:creationId xmlns:a16="http://schemas.microsoft.com/office/drawing/2014/main" id="{EF903D97-B4F7-B64A-BF27-2934C8326F08}"/>
              </a:ext>
            </a:extLst>
          </p:cNvPr>
          <p:cNvSpPr>
            <a:spLocks noGrp="1" noChangeArrowheads="1"/>
          </p:cNvSpPr>
          <p:nvPr>
            <p:ph type="body" idx="1"/>
          </p:nvPr>
        </p:nvSpPr>
        <p:spPr>
          <a:xfrm>
            <a:off x="975360" y="2651762"/>
            <a:ext cx="9290858" cy="6396405"/>
          </a:xfrm>
        </p:spPr>
        <p:txBody>
          <a:bodyPr anchor="t" anchorCtr="0">
            <a:noAutofit/>
          </a:bodyPr>
          <a:lstStyle/>
          <a:p>
            <a:pPr marL="0" indent="0" algn="ctr">
              <a:spcBef>
                <a:spcPts val="1200"/>
              </a:spcBef>
              <a:buSzPct val="100000"/>
              <a:buNone/>
            </a:pPr>
            <a:r>
              <a:rPr lang="en-US" sz="3600" b="1" dirty="0"/>
              <a:t>Navigating the Design Process</a:t>
            </a:r>
          </a:p>
          <a:p>
            <a:pPr marL="0" indent="0">
              <a:spcBef>
                <a:spcPts val="1200"/>
              </a:spcBef>
              <a:buSzPct val="100000"/>
              <a:buNone/>
            </a:pPr>
            <a:r>
              <a:rPr lang="en-US" sz="3600" dirty="0"/>
              <a:t>Mid-level design: Work out </a:t>
            </a:r>
            <a:r>
              <a:rPr lang="en-US" sz="3600" dirty="0">
                <a:solidFill>
                  <a:schemeClr val="accent5">
                    <a:lumMod val="75000"/>
                  </a:schemeClr>
                </a:solidFill>
              </a:rPr>
              <a:t>some details</a:t>
            </a:r>
          </a:p>
          <a:p>
            <a:pPr marL="858838" indent="-430213">
              <a:spcBef>
                <a:spcPts val="1200"/>
              </a:spcBef>
              <a:buSzPct val="100000"/>
              <a:buFont typeface="Arial" panose="020B0604020202020204" pitchFamily="34" charset="0"/>
              <a:buChar char="•"/>
            </a:pPr>
            <a:r>
              <a:rPr lang="en-US" sz="3600" dirty="0"/>
              <a:t>Learning goals, audience, scope, bite size, sequence</a:t>
            </a:r>
          </a:p>
          <a:p>
            <a:pPr marL="858838" indent="-430213">
              <a:spcBef>
                <a:spcPts val="1200"/>
              </a:spcBef>
              <a:buSzPct val="100000"/>
              <a:buFont typeface="Arial" panose="020B0604020202020204" pitchFamily="34" charset="0"/>
              <a:buChar char="•"/>
            </a:pPr>
            <a:r>
              <a:rPr lang="en-US" sz="3600" dirty="0"/>
              <a:t>Variety of projects for each level of competence</a:t>
            </a:r>
          </a:p>
          <a:p>
            <a:pPr marL="858838" indent="-430213">
              <a:spcBef>
                <a:spcPts val="1200"/>
              </a:spcBef>
              <a:buSzPct val="100000"/>
              <a:buFont typeface="Arial" panose="020B0604020202020204" pitchFamily="34" charset="0"/>
              <a:buChar char="•"/>
            </a:pPr>
            <a:r>
              <a:rPr lang="en-US" sz="3600" dirty="0"/>
              <a:t>General design of each project</a:t>
            </a:r>
          </a:p>
          <a:p>
            <a:pPr>
              <a:spcBef>
                <a:spcPts val="1200"/>
              </a:spcBef>
              <a:buSzPct val="100000"/>
              <a:buFont typeface="Arial" panose="020B0604020202020204" pitchFamily="34" charset="0"/>
              <a:buChar char="•"/>
            </a:pPr>
            <a:endParaRPr lang="en-US" sz="3600" dirty="0"/>
          </a:p>
        </p:txBody>
      </p:sp>
      <p:sp>
        <p:nvSpPr>
          <p:cNvPr id="8" name="Slide Number Placeholder 6">
            <a:extLst>
              <a:ext uri="{FF2B5EF4-FFF2-40B4-BE49-F238E27FC236}">
                <a16:creationId xmlns:a16="http://schemas.microsoft.com/office/drawing/2014/main" id="{910D672F-EE91-EB4C-8265-7F2B8D4BE51D}"/>
              </a:ext>
            </a:extLst>
          </p:cNvPr>
          <p:cNvSpPr>
            <a:spLocks noGrp="1"/>
          </p:cNvSpPr>
          <p:nvPr>
            <p:ph type="sldNum" sz="quarter" idx="2"/>
          </p:nvPr>
        </p:nvSpPr>
        <p:spPr>
          <a:xfrm>
            <a:off x="12196921" y="9374009"/>
            <a:ext cx="218009" cy="379591"/>
          </a:xfrm>
        </p:spPr>
        <p:txBody>
          <a:bodyPr/>
          <a:lstStyle/>
          <a:p>
            <a:fld id="{86CB4B4D-7CA3-9044-876B-883B54F8677D}" type="slidenum">
              <a:rPr lang="en-US" smtClean="0"/>
              <a:t>13</a:t>
            </a:fld>
            <a:endParaRPr lang="en-US" dirty="0"/>
          </a:p>
        </p:txBody>
      </p:sp>
      <p:pic>
        <p:nvPicPr>
          <p:cNvPr id="2" name="Picture 1">
            <a:extLst>
              <a:ext uri="{FF2B5EF4-FFF2-40B4-BE49-F238E27FC236}">
                <a16:creationId xmlns:a16="http://schemas.microsoft.com/office/drawing/2014/main" id="{91FB70FD-99D2-756D-56B5-53055FE80650}"/>
              </a:ext>
            </a:extLst>
          </p:cNvPr>
          <p:cNvPicPr>
            <a:picLocks noChangeAspect="1"/>
          </p:cNvPicPr>
          <p:nvPr/>
        </p:nvPicPr>
        <p:blipFill>
          <a:blip r:embed="rId3"/>
          <a:stretch>
            <a:fillRect/>
          </a:stretch>
        </p:blipFill>
        <p:spPr>
          <a:xfrm>
            <a:off x="10263376" y="2703425"/>
            <a:ext cx="2042549" cy="6396405"/>
          </a:xfrm>
          <a:prstGeom prst="rect">
            <a:avLst/>
          </a:prstGeom>
        </p:spPr>
      </p:pic>
    </p:spTree>
    <p:extLst>
      <p:ext uri="{BB962C8B-B14F-4D97-AF65-F5344CB8AC3E}">
        <p14:creationId xmlns:p14="http://schemas.microsoft.com/office/powerpoint/2010/main" val="14586070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wipe(left)">
                                      <p:cBhvr>
                                        <p:cTn id="7" dur="500"/>
                                        <p:tgtEl>
                                          <p:spTgt spid="1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left)">
                                      <p:cBhvr>
                                        <p:cTn id="10" dur="500"/>
                                        <p:tgtEl>
                                          <p:spTgt spid="15">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Effect transition="in" filter="wipe(left)">
                                      <p:cBhvr>
                                        <p:cTn id="13" dur="500"/>
                                        <p:tgtEl>
                                          <p:spTgt spid="15">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
                                            <p:txEl>
                                              <p:pRg st="2" end="2"/>
                                            </p:txEl>
                                          </p:spTgt>
                                        </p:tgtEl>
                                        <p:attrNameLst>
                                          <p:attrName>style.visibility</p:attrName>
                                        </p:attrNameLst>
                                      </p:cBhvr>
                                      <p:to>
                                        <p:strVal val="visible"/>
                                      </p:to>
                                    </p:set>
                                    <p:animEffect transition="in" filter="wipe(left)">
                                      <p:cBhvr>
                                        <p:cTn id="16" dur="500"/>
                                        <p:tgtEl>
                                          <p:spTgt spid="15">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wipe(left)">
                                      <p:cBhvr>
                                        <p:cTn id="19" dur="500"/>
                                        <p:tgtEl>
                                          <p:spTgt spid="15">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wipe(left)">
                                      <p:cBhvr>
                                        <p:cTn id="2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932830" y="718132"/>
            <a:ext cx="11145756" cy="1733973"/>
          </a:xfrm>
        </p:spPr>
        <p:txBody>
          <a:bodyPr>
            <a:noAutofit/>
          </a:bodyPr>
          <a:lstStyle/>
          <a:p>
            <a:pPr marL="20639" indent="-20639" algn="ctr">
              <a:tabLst>
                <a:tab pos="735050" algn="l"/>
              </a:tabLst>
              <a:defRPr/>
            </a:pPr>
            <a:r>
              <a:rPr lang="en-US" sz="4800" cap="none" dirty="0">
                <a:latin typeface="Gill Sans"/>
              </a:rPr>
              <a:t>Help for the Learning-Experience Designer</a:t>
            </a:r>
            <a:endParaRPr lang="en-US" sz="4800" kern="800" dirty="0">
              <a:solidFill>
                <a:schemeClr val="tx1">
                  <a:lumMod val="50000"/>
                </a:schemeClr>
              </a:solidFill>
              <a:latin typeface="+mn-lt"/>
            </a:endParaRPr>
          </a:p>
        </p:txBody>
      </p:sp>
      <p:sp>
        <p:nvSpPr>
          <p:cNvPr id="4" name="Shape 62">
            <a:extLst>
              <a:ext uri="{FF2B5EF4-FFF2-40B4-BE49-F238E27FC236}">
                <a16:creationId xmlns:a16="http://schemas.microsoft.com/office/drawing/2014/main" id="{E9B25302-FC7C-274D-A8C3-F088F395BDD3}"/>
              </a:ext>
            </a:extLst>
          </p:cNvPr>
          <p:cNvSpPr/>
          <p:nvPr/>
        </p:nvSpPr>
        <p:spPr>
          <a:xfrm>
            <a:off x="380410" y="2429245"/>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5" name="Shape 62">
            <a:extLst>
              <a:ext uri="{FF2B5EF4-FFF2-40B4-BE49-F238E27FC236}">
                <a16:creationId xmlns:a16="http://schemas.microsoft.com/office/drawing/2014/main" id="{1C170C92-A733-9045-9264-CE4F2C34B6FB}"/>
              </a:ext>
            </a:extLst>
          </p:cNvPr>
          <p:cNvSpPr/>
          <p:nvPr/>
        </p:nvSpPr>
        <p:spPr>
          <a:xfrm>
            <a:off x="532810" y="705432"/>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15" name="Rectangle 2">
            <a:extLst>
              <a:ext uri="{FF2B5EF4-FFF2-40B4-BE49-F238E27FC236}">
                <a16:creationId xmlns:a16="http://schemas.microsoft.com/office/drawing/2014/main" id="{EF903D97-B4F7-B64A-BF27-2934C8326F08}"/>
              </a:ext>
            </a:extLst>
          </p:cNvPr>
          <p:cNvSpPr>
            <a:spLocks noGrp="1" noChangeArrowheads="1"/>
          </p:cNvSpPr>
          <p:nvPr>
            <p:ph type="body" idx="1"/>
          </p:nvPr>
        </p:nvSpPr>
        <p:spPr>
          <a:xfrm>
            <a:off x="975360" y="2651762"/>
            <a:ext cx="9288016" cy="6396405"/>
          </a:xfrm>
        </p:spPr>
        <p:txBody>
          <a:bodyPr anchor="t" anchorCtr="0">
            <a:noAutofit/>
          </a:bodyPr>
          <a:lstStyle/>
          <a:p>
            <a:pPr marL="0" indent="0" algn="ctr">
              <a:spcBef>
                <a:spcPts val="1200"/>
              </a:spcBef>
              <a:buSzPct val="100000"/>
              <a:buNone/>
            </a:pPr>
            <a:r>
              <a:rPr lang="en-US" sz="3600" b="1" dirty="0"/>
              <a:t>Navigating the Design Process</a:t>
            </a:r>
          </a:p>
          <a:p>
            <a:pPr marL="0" indent="0">
              <a:spcBef>
                <a:spcPts val="1200"/>
              </a:spcBef>
              <a:buSzPct val="100000"/>
              <a:buNone/>
            </a:pPr>
            <a:r>
              <a:rPr lang="en-US" sz="3600" dirty="0"/>
              <a:t>Lower-level design: Work out </a:t>
            </a:r>
            <a:r>
              <a:rPr lang="en-US" sz="3600" dirty="0">
                <a:solidFill>
                  <a:schemeClr val="accent5">
                    <a:lumMod val="75000"/>
                  </a:schemeClr>
                </a:solidFill>
              </a:rPr>
              <a:t>remaining details</a:t>
            </a:r>
          </a:p>
          <a:p>
            <a:pPr marL="858838" indent="-430213">
              <a:spcBef>
                <a:spcPts val="1200"/>
              </a:spcBef>
              <a:buSzPct val="100000"/>
              <a:buFont typeface="Arial" panose="020B0604020202020204" pitchFamily="34" charset="0"/>
              <a:buChar char="•"/>
            </a:pPr>
            <a:r>
              <a:rPr lang="en-US" sz="3600" dirty="0"/>
              <a:t>Design all aspects of each </a:t>
            </a:r>
            <a:r>
              <a:rPr lang="en-US" sz="3600" dirty="0">
                <a:solidFill>
                  <a:schemeClr val="accent5">
                    <a:lumMod val="75000"/>
                  </a:schemeClr>
                </a:solidFill>
              </a:rPr>
              <a:t>project</a:t>
            </a:r>
          </a:p>
          <a:p>
            <a:pPr marL="858838" indent="-430213">
              <a:spcBef>
                <a:spcPts val="1200"/>
              </a:spcBef>
              <a:buSzPct val="100000"/>
              <a:buFont typeface="Arial" panose="020B0604020202020204" pitchFamily="34" charset="0"/>
              <a:buChar char="•"/>
            </a:pPr>
            <a:r>
              <a:rPr lang="en-US" sz="3600" dirty="0"/>
              <a:t>Design all JIT </a:t>
            </a:r>
            <a:r>
              <a:rPr lang="en-US" sz="3600" dirty="0">
                <a:solidFill>
                  <a:schemeClr val="accent5">
                    <a:lumMod val="75000"/>
                  </a:schemeClr>
                </a:solidFill>
              </a:rPr>
              <a:t>tutorials</a:t>
            </a:r>
            <a:r>
              <a:rPr lang="en-US" sz="3600" dirty="0"/>
              <a:t> – for all projects, on all levels of competence</a:t>
            </a:r>
          </a:p>
          <a:p>
            <a:pPr>
              <a:spcBef>
                <a:spcPts val="1200"/>
              </a:spcBef>
              <a:buSzPct val="100000"/>
              <a:buFont typeface="Arial" panose="020B0604020202020204" pitchFamily="34" charset="0"/>
              <a:buChar char="•"/>
            </a:pPr>
            <a:endParaRPr lang="en-US" sz="3600" dirty="0"/>
          </a:p>
          <a:p>
            <a:pPr marL="0" indent="0">
              <a:spcBef>
                <a:spcPts val="1200"/>
              </a:spcBef>
              <a:buSzPct val="100000"/>
              <a:buNone/>
            </a:pPr>
            <a:r>
              <a:rPr lang="en-US" sz="3600" dirty="0"/>
              <a:t>Formative evaluations throughout the process</a:t>
            </a:r>
          </a:p>
          <a:p>
            <a:pPr marL="0" indent="0">
              <a:spcBef>
                <a:spcPts val="1200"/>
              </a:spcBef>
              <a:buSzPct val="100000"/>
              <a:buNone/>
            </a:pPr>
            <a:r>
              <a:rPr lang="en-US" sz="3600" dirty="0"/>
              <a:t>Consider using </a:t>
            </a:r>
            <a:r>
              <a:rPr lang="en-US" sz="3600" dirty="0" err="1"/>
              <a:t>ChatGPT</a:t>
            </a:r>
            <a:r>
              <a:rPr lang="en-US" sz="3600" dirty="0"/>
              <a:t> or Bing</a:t>
            </a:r>
          </a:p>
        </p:txBody>
      </p:sp>
      <p:sp>
        <p:nvSpPr>
          <p:cNvPr id="8" name="Slide Number Placeholder 6">
            <a:extLst>
              <a:ext uri="{FF2B5EF4-FFF2-40B4-BE49-F238E27FC236}">
                <a16:creationId xmlns:a16="http://schemas.microsoft.com/office/drawing/2014/main" id="{910D672F-EE91-EB4C-8265-7F2B8D4BE51D}"/>
              </a:ext>
            </a:extLst>
          </p:cNvPr>
          <p:cNvSpPr>
            <a:spLocks noGrp="1"/>
          </p:cNvSpPr>
          <p:nvPr>
            <p:ph type="sldNum" sz="quarter" idx="2"/>
          </p:nvPr>
        </p:nvSpPr>
        <p:spPr>
          <a:xfrm>
            <a:off x="12196921" y="9374009"/>
            <a:ext cx="218009" cy="379591"/>
          </a:xfrm>
        </p:spPr>
        <p:txBody>
          <a:bodyPr/>
          <a:lstStyle/>
          <a:p>
            <a:fld id="{86CB4B4D-7CA3-9044-876B-883B54F8677D}" type="slidenum">
              <a:rPr lang="en-US" smtClean="0"/>
              <a:t>14</a:t>
            </a:fld>
            <a:endParaRPr lang="en-US" dirty="0"/>
          </a:p>
        </p:txBody>
      </p:sp>
      <p:pic>
        <p:nvPicPr>
          <p:cNvPr id="2" name="Picture 1">
            <a:extLst>
              <a:ext uri="{FF2B5EF4-FFF2-40B4-BE49-F238E27FC236}">
                <a16:creationId xmlns:a16="http://schemas.microsoft.com/office/drawing/2014/main" id="{76214A48-48D7-CBF7-6683-774E5E2787D4}"/>
              </a:ext>
            </a:extLst>
          </p:cNvPr>
          <p:cNvPicPr>
            <a:picLocks noChangeAspect="1"/>
          </p:cNvPicPr>
          <p:nvPr/>
        </p:nvPicPr>
        <p:blipFill>
          <a:blip r:embed="rId3"/>
          <a:stretch>
            <a:fillRect/>
          </a:stretch>
        </p:blipFill>
        <p:spPr>
          <a:xfrm>
            <a:off x="10263376" y="2703425"/>
            <a:ext cx="2042549" cy="6396405"/>
          </a:xfrm>
          <a:prstGeom prst="rect">
            <a:avLst/>
          </a:prstGeom>
        </p:spPr>
      </p:pic>
    </p:spTree>
    <p:extLst>
      <p:ext uri="{BB962C8B-B14F-4D97-AF65-F5344CB8AC3E}">
        <p14:creationId xmlns:p14="http://schemas.microsoft.com/office/powerpoint/2010/main" val="24681348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wipe(left)">
                                      <p:cBhvr>
                                        <p:cTn id="7" dur="500"/>
                                        <p:tgtEl>
                                          <p:spTgt spid="1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left)">
                                      <p:cBhvr>
                                        <p:cTn id="10" dur="500"/>
                                        <p:tgtEl>
                                          <p:spTgt spid="15">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Effect transition="in" filter="wipe(left)">
                                      <p:cBhvr>
                                        <p:cTn id="13" dur="500"/>
                                        <p:tgtEl>
                                          <p:spTgt spid="15">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
                                            <p:txEl>
                                              <p:pRg st="2" end="2"/>
                                            </p:txEl>
                                          </p:spTgt>
                                        </p:tgtEl>
                                        <p:attrNameLst>
                                          <p:attrName>style.visibility</p:attrName>
                                        </p:attrNameLst>
                                      </p:cBhvr>
                                      <p:to>
                                        <p:strVal val="visible"/>
                                      </p:to>
                                    </p:set>
                                    <p:animEffect transition="in" filter="wipe(left)">
                                      <p:cBhvr>
                                        <p:cTn id="16" dur="500"/>
                                        <p:tgtEl>
                                          <p:spTgt spid="1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animEffect transition="in" filter="wipe(left)">
                                      <p:cBhvr>
                                        <p:cTn id="21" dur="500"/>
                                        <p:tgtEl>
                                          <p:spTgt spid="1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xEl>
                                              <p:pRg st="5" end="5"/>
                                            </p:txEl>
                                          </p:spTgt>
                                        </p:tgtEl>
                                        <p:attrNameLst>
                                          <p:attrName>style.visibility</p:attrName>
                                        </p:attrNameLst>
                                      </p:cBhvr>
                                      <p:to>
                                        <p:strVal val="visible"/>
                                      </p:to>
                                    </p:set>
                                    <p:animEffect transition="in" filter="wipe(left)">
                                      <p:cBhvr>
                                        <p:cTn id="26" dur="500"/>
                                        <p:tgtEl>
                                          <p:spTgt spid="1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animEffect transition="in" filter="wipe(left)">
                                      <p:cBhvr>
                                        <p:cTn id="31"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932830" y="718132"/>
            <a:ext cx="11145756" cy="1733973"/>
          </a:xfrm>
        </p:spPr>
        <p:txBody>
          <a:bodyPr>
            <a:noAutofit/>
          </a:bodyPr>
          <a:lstStyle/>
          <a:p>
            <a:pPr marL="20639" indent="-20639" algn="ctr">
              <a:tabLst>
                <a:tab pos="735050" algn="l"/>
              </a:tabLst>
              <a:defRPr/>
            </a:pPr>
            <a:r>
              <a:rPr lang="en-US" sz="4800" cap="none" dirty="0">
                <a:latin typeface="Gill Sans"/>
              </a:rPr>
              <a:t>Conclusion</a:t>
            </a:r>
            <a:endParaRPr lang="en-US" sz="4800" kern="800" dirty="0">
              <a:solidFill>
                <a:schemeClr val="tx1">
                  <a:lumMod val="50000"/>
                </a:schemeClr>
              </a:solidFill>
              <a:latin typeface="+mn-lt"/>
            </a:endParaRPr>
          </a:p>
        </p:txBody>
      </p:sp>
      <p:sp>
        <p:nvSpPr>
          <p:cNvPr id="4" name="Shape 62">
            <a:extLst>
              <a:ext uri="{FF2B5EF4-FFF2-40B4-BE49-F238E27FC236}">
                <a16:creationId xmlns:a16="http://schemas.microsoft.com/office/drawing/2014/main" id="{E9B25302-FC7C-274D-A8C3-F088F395BDD3}"/>
              </a:ext>
            </a:extLst>
          </p:cNvPr>
          <p:cNvSpPr/>
          <p:nvPr/>
        </p:nvSpPr>
        <p:spPr>
          <a:xfrm>
            <a:off x="380410" y="2429245"/>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5" name="Shape 62">
            <a:extLst>
              <a:ext uri="{FF2B5EF4-FFF2-40B4-BE49-F238E27FC236}">
                <a16:creationId xmlns:a16="http://schemas.microsoft.com/office/drawing/2014/main" id="{1C170C92-A733-9045-9264-CE4F2C34B6FB}"/>
              </a:ext>
            </a:extLst>
          </p:cNvPr>
          <p:cNvSpPr/>
          <p:nvPr/>
        </p:nvSpPr>
        <p:spPr>
          <a:xfrm>
            <a:off x="532810" y="705432"/>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15" name="Rectangle 2">
            <a:extLst>
              <a:ext uri="{FF2B5EF4-FFF2-40B4-BE49-F238E27FC236}">
                <a16:creationId xmlns:a16="http://schemas.microsoft.com/office/drawing/2014/main" id="{EF903D97-B4F7-B64A-BF27-2934C8326F08}"/>
              </a:ext>
            </a:extLst>
          </p:cNvPr>
          <p:cNvSpPr>
            <a:spLocks noGrp="1" noChangeArrowheads="1"/>
          </p:cNvSpPr>
          <p:nvPr>
            <p:ph type="body" idx="1"/>
          </p:nvPr>
        </p:nvSpPr>
        <p:spPr>
          <a:xfrm>
            <a:off x="975360" y="2651762"/>
            <a:ext cx="9288016" cy="6396405"/>
          </a:xfrm>
        </p:spPr>
        <p:txBody>
          <a:bodyPr anchor="t" anchorCtr="0">
            <a:noAutofit/>
          </a:bodyPr>
          <a:lstStyle/>
          <a:p>
            <a:pPr marL="0" indent="0">
              <a:spcBef>
                <a:spcPts val="1200"/>
              </a:spcBef>
              <a:buSzPct val="100000"/>
              <a:buNone/>
            </a:pPr>
            <a:r>
              <a:rPr lang="en-US" sz="3600" dirty="0"/>
              <a:t>Good lifelong education is not easy to design.</a:t>
            </a:r>
          </a:p>
          <a:p>
            <a:pPr marL="0" indent="0">
              <a:spcBef>
                <a:spcPts val="1200"/>
              </a:spcBef>
              <a:buSzPct val="100000"/>
              <a:buNone/>
            </a:pPr>
            <a:r>
              <a:rPr lang="en-US" sz="3600" dirty="0"/>
              <a:t>Motivation is key.</a:t>
            </a:r>
          </a:p>
          <a:p>
            <a:pPr marL="0" indent="0">
              <a:spcBef>
                <a:spcPts val="1200"/>
              </a:spcBef>
              <a:buSzPct val="100000"/>
              <a:buNone/>
            </a:pPr>
            <a:endParaRPr lang="en-US" sz="3600" dirty="0"/>
          </a:p>
          <a:p>
            <a:pPr marL="0" indent="0">
              <a:spcBef>
                <a:spcPts val="1200"/>
              </a:spcBef>
              <a:buSzPct val="100000"/>
              <a:buNone/>
            </a:pPr>
            <a:endParaRPr lang="en-US" sz="3600" dirty="0"/>
          </a:p>
          <a:p>
            <a:pPr marL="0" indent="0">
              <a:spcBef>
                <a:spcPts val="1200"/>
              </a:spcBef>
              <a:buSzPct val="100000"/>
              <a:buNone/>
            </a:pPr>
            <a:r>
              <a:rPr lang="en-US" sz="2800" i="1" dirty="0">
                <a:solidFill>
                  <a:schemeClr val="accent5">
                    <a:lumMod val="75000"/>
                  </a:schemeClr>
                </a:solidFill>
              </a:rPr>
              <a:t>Merging the Instructional </a:t>
            </a:r>
          </a:p>
          <a:p>
            <a:pPr marL="0" indent="0">
              <a:spcBef>
                <a:spcPts val="0"/>
              </a:spcBef>
              <a:buSzPct val="100000"/>
              <a:buNone/>
            </a:pPr>
            <a:r>
              <a:rPr lang="en-US" sz="2800" i="1" dirty="0">
                <a:solidFill>
                  <a:schemeClr val="accent5">
                    <a:lumMod val="75000"/>
                  </a:schemeClr>
                </a:solidFill>
              </a:rPr>
              <a:t>Design Process with </a:t>
            </a:r>
          </a:p>
          <a:p>
            <a:pPr marL="0" indent="0">
              <a:spcBef>
                <a:spcPts val="0"/>
              </a:spcBef>
              <a:buSzPct val="100000"/>
              <a:buNone/>
            </a:pPr>
            <a:r>
              <a:rPr lang="en-US" sz="2800" i="1" dirty="0">
                <a:solidFill>
                  <a:schemeClr val="accent5">
                    <a:lumMod val="75000"/>
                  </a:schemeClr>
                </a:solidFill>
              </a:rPr>
              <a:t>Learner-Centered Theory: </a:t>
            </a:r>
          </a:p>
          <a:p>
            <a:pPr marL="0" indent="0">
              <a:spcBef>
                <a:spcPts val="0"/>
              </a:spcBef>
              <a:buSzPct val="100000"/>
              <a:buNone/>
            </a:pPr>
            <a:r>
              <a:rPr lang="en-US" sz="2800" i="1" dirty="0">
                <a:solidFill>
                  <a:schemeClr val="accent5">
                    <a:lumMod val="75000"/>
                  </a:schemeClr>
                </a:solidFill>
              </a:rPr>
              <a:t>The Holistic 4D Model</a:t>
            </a:r>
          </a:p>
          <a:p>
            <a:pPr marL="0" indent="0">
              <a:spcBef>
                <a:spcPts val="0"/>
              </a:spcBef>
              <a:buSzPct val="100000"/>
              <a:buNone/>
            </a:pPr>
            <a:endParaRPr lang="en-US" sz="2800" i="1" dirty="0"/>
          </a:p>
          <a:p>
            <a:pPr marL="858838" indent="0">
              <a:spcBef>
                <a:spcPts val="0"/>
              </a:spcBef>
              <a:buSzPct val="100000"/>
              <a:buNone/>
            </a:pPr>
            <a:r>
              <a:rPr lang="en-US" sz="2400" dirty="0"/>
              <a:t>Charles M. Reigeluth</a:t>
            </a:r>
          </a:p>
          <a:p>
            <a:pPr marL="858838" indent="0">
              <a:spcBef>
                <a:spcPts val="0"/>
              </a:spcBef>
              <a:buSzPct val="100000"/>
              <a:buNone/>
            </a:pPr>
            <a:r>
              <a:rPr lang="en-US" sz="2400" dirty="0" err="1"/>
              <a:t>Yunjo</a:t>
            </a:r>
            <a:r>
              <a:rPr lang="en-US" sz="2400" dirty="0"/>
              <a:t> An</a:t>
            </a:r>
          </a:p>
        </p:txBody>
      </p:sp>
      <p:sp>
        <p:nvSpPr>
          <p:cNvPr id="8" name="Slide Number Placeholder 6">
            <a:extLst>
              <a:ext uri="{FF2B5EF4-FFF2-40B4-BE49-F238E27FC236}">
                <a16:creationId xmlns:a16="http://schemas.microsoft.com/office/drawing/2014/main" id="{910D672F-EE91-EB4C-8265-7F2B8D4BE51D}"/>
              </a:ext>
            </a:extLst>
          </p:cNvPr>
          <p:cNvSpPr>
            <a:spLocks noGrp="1"/>
          </p:cNvSpPr>
          <p:nvPr>
            <p:ph type="sldNum" sz="quarter" idx="2"/>
          </p:nvPr>
        </p:nvSpPr>
        <p:spPr>
          <a:xfrm>
            <a:off x="12196921" y="9374009"/>
            <a:ext cx="218009" cy="379591"/>
          </a:xfrm>
        </p:spPr>
        <p:txBody>
          <a:bodyPr/>
          <a:lstStyle/>
          <a:p>
            <a:fld id="{86CB4B4D-7CA3-9044-876B-883B54F8677D}" type="slidenum">
              <a:rPr lang="en-US" smtClean="0"/>
              <a:t>15</a:t>
            </a:fld>
            <a:endParaRPr lang="en-US" dirty="0"/>
          </a:p>
        </p:txBody>
      </p:sp>
      <p:pic>
        <p:nvPicPr>
          <p:cNvPr id="3" name="Picture 2" descr="A picture containing graphical user interface&#10;&#10;Description automatically generated">
            <a:extLst>
              <a:ext uri="{FF2B5EF4-FFF2-40B4-BE49-F238E27FC236}">
                <a16:creationId xmlns:a16="http://schemas.microsoft.com/office/drawing/2014/main" id="{14481DCA-CA19-F25D-2052-E6AD5E0AC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907" y="4171109"/>
            <a:ext cx="3387437" cy="4864359"/>
          </a:xfrm>
          <a:prstGeom prst="rect">
            <a:avLst/>
          </a:prstGeom>
        </p:spPr>
      </p:pic>
      <p:pic>
        <p:nvPicPr>
          <p:cNvPr id="6" name="Picture 5">
            <a:extLst>
              <a:ext uri="{FF2B5EF4-FFF2-40B4-BE49-F238E27FC236}">
                <a16:creationId xmlns:a16="http://schemas.microsoft.com/office/drawing/2014/main" id="{5B1D71FA-4EFE-7E35-AE75-592F813EC5CD}"/>
              </a:ext>
            </a:extLst>
          </p:cNvPr>
          <p:cNvPicPr>
            <a:picLocks noChangeAspect="1"/>
          </p:cNvPicPr>
          <p:nvPr/>
        </p:nvPicPr>
        <p:blipFill>
          <a:blip r:embed="rId4"/>
          <a:stretch>
            <a:fillRect/>
          </a:stretch>
        </p:blipFill>
        <p:spPr>
          <a:xfrm>
            <a:off x="9177963" y="5307338"/>
            <a:ext cx="3125457" cy="3125457"/>
          </a:xfrm>
          <a:prstGeom prst="rect">
            <a:avLst/>
          </a:prstGeom>
          <a:gradFill>
            <a:gsLst>
              <a:gs pos="10000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6851020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wipe(left)">
                                      <p:cBhvr>
                                        <p:cTn id="7" dur="500"/>
                                        <p:tgtEl>
                                          <p:spTgt spid="1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left)">
                                      <p:cBhvr>
                                        <p:cTn id="10" dur="500"/>
                                        <p:tgtEl>
                                          <p:spTgt spid="15">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Effect transition="in" filter="wipe(left)">
                                      <p:cBhvr>
                                        <p:cTn id="13" dur="500"/>
                                        <p:tgtEl>
                                          <p:spTgt spid="1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
                                            <p:txEl>
                                              <p:pRg st="4" end="4"/>
                                            </p:txEl>
                                          </p:spTgt>
                                        </p:tgtEl>
                                        <p:attrNameLst>
                                          <p:attrName>style.visibility</p:attrName>
                                        </p:attrNameLst>
                                      </p:cBhvr>
                                      <p:to>
                                        <p:strVal val="visible"/>
                                      </p:to>
                                    </p:set>
                                    <p:animEffect transition="in" filter="wipe(left)">
                                      <p:cBhvr>
                                        <p:cTn id="18" dur="500"/>
                                        <p:tgtEl>
                                          <p:spTgt spid="15">
                                            <p:txEl>
                                              <p:pRg st="4" end="4"/>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
                                            <p:txEl>
                                              <p:pRg st="5" end="5"/>
                                            </p:txEl>
                                          </p:spTgt>
                                        </p:tgtEl>
                                        <p:attrNameLst>
                                          <p:attrName>style.visibility</p:attrName>
                                        </p:attrNameLst>
                                      </p:cBhvr>
                                      <p:to>
                                        <p:strVal val="visible"/>
                                      </p:to>
                                    </p:set>
                                    <p:animEffect transition="in" filter="wipe(left)">
                                      <p:cBhvr>
                                        <p:cTn id="21" dur="500"/>
                                        <p:tgtEl>
                                          <p:spTgt spid="15">
                                            <p:txEl>
                                              <p:pRg st="5" end="5"/>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
                                            <p:txEl>
                                              <p:pRg st="6" end="6"/>
                                            </p:txEl>
                                          </p:spTgt>
                                        </p:tgtEl>
                                        <p:attrNameLst>
                                          <p:attrName>style.visibility</p:attrName>
                                        </p:attrNameLst>
                                      </p:cBhvr>
                                      <p:to>
                                        <p:strVal val="visible"/>
                                      </p:to>
                                    </p:set>
                                    <p:animEffect transition="in" filter="wipe(left)">
                                      <p:cBhvr>
                                        <p:cTn id="24" dur="500"/>
                                        <p:tgtEl>
                                          <p:spTgt spid="15">
                                            <p:txEl>
                                              <p:pRg st="6" end="6"/>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
                                            <p:txEl>
                                              <p:pRg st="7" end="7"/>
                                            </p:txEl>
                                          </p:spTgt>
                                        </p:tgtEl>
                                        <p:attrNameLst>
                                          <p:attrName>style.visibility</p:attrName>
                                        </p:attrNameLst>
                                      </p:cBhvr>
                                      <p:to>
                                        <p:strVal val="visible"/>
                                      </p:to>
                                    </p:set>
                                    <p:animEffect transition="in" filter="wipe(left)">
                                      <p:cBhvr>
                                        <p:cTn id="27" dur="500"/>
                                        <p:tgtEl>
                                          <p:spTgt spid="15">
                                            <p:txEl>
                                              <p:pRg st="7" end="7"/>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5">
                                            <p:txEl>
                                              <p:pRg st="9" end="9"/>
                                            </p:txEl>
                                          </p:spTgt>
                                        </p:tgtEl>
                                        <p:attrNameLst>
                                          <p:attrName>style.visibility</p:attrName>
                                        </p:attrNameLst>
                                      </p:cBhvr>
                                      <p:to>
                                        <p:strVal val="visible"/>
                                      </p:to>
                                    </p:set>
                                    <p:animEffect transition="in" filter="wipe(left)">
                                      <p:cBhvr>
                                        <p:cTn id="30" dur="500"/>
                                        <p:tgtEl>
                                          <p:spTgt spid="15">
                                            <p:txEl>
                                              <p:pRg st="9" end="9"/>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5">
                                            <p:txEl>
                                              <p:pRg st="10" end="10"/>
                                            </p:txEl>
                                          </p:spTgt>
                                        </p:tgtEl>
                                        <p:attrNameLst>
                                          <p:attrName>style.visibility</p:attrName>
                                        </p:attrNameLst>
                                      </p:cBhvr>
                                      <p:to>
                                        <p:strVal val="visible"/>
                                      </p:to>
                                    </p:set>
                                    <p:animEffect transition="in" filter="wipe(left)">
                                      <p:cBhvr>
                                        <p:cTn id="33" dur="500"/>
                                        <p:tgtEl>
                                          <p:spTgt spid="15">
                                            <p:txEl>
                                              <p:pRg st="10" end="10"/>
                                            </p:txEl>
                                          </p:spTgt>
                                        </p:tgtEl>
                                      </p:cBhvr>
                                    </p:animEffect>
                                  </p:childTnLst>
                                </p:cTn>
                              </p:par>
                              <p:par>
                                <p:cTn id="34" presetID="1"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932830" y="718132"/>
            <a:ext cx="11145756" cy="1733973"/>
          </a:xfrm>
        </p:spPr>
        <p:txBody>
          <a:bodyPr>
            <a:noAutofit/>
          </a:bodyPr>
          <a:lstStyle/>
          <a:p>
            <a:pPr marL="20639" indent="-20639" algn="ctr">
              <a:tabLst>
                <a:tab pos="735050" algn="l"/>
              </a:tabLst>
              <a:defRPr/>
            </a:pPr>
            <a:r>
              <a:rPr lang="en-US" sz="6000" cap="none" dirty="0">
                <a:latin typeface="Gill Sans"/>
              </a:rPr>
              <a:t>Lifelong Education</a:t>
            </a:r>
            <a:endParaRPr lang="en-US" sz="6000" kern="800" dirty="0">
              <a:solidFill>
                <a:schemeClr val="tx1">
                  <a:lumMod val="50000"/>
                </a:schemeClr>
              </a:solidFill>
              <a:latin typeface="+mn-lt"/>
            </a:endParaRPr>
          </a:p>
        </p:txBody>
      </p:sp>
      <p:sp>
        <p:nvSpPr>
          <p:cNvPr id="4" name="Shape 62">
            <a:extLst>
              <a:ext uri="{FF2B5EF4-FFF2-40B4-BE49-F238E27FC236}">
                <a16:creationId xmlns:a16="http://schemas.microsoft.com/office/drawing/2014/main" id="{E9B25302-FC7C-274D-A8C3-F088F395BDD3}"/>
              </a:ext>
            </a:extLst>
          </p:cNvPr>
          <p:cNvSpPr/>
          <p:nvPr/>
        </p:nvSpPr>
        <p:spPr>
          <a:xfrm>
            <a:off x="380410" y="2429245"/>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5" name="Shape 62">
            <a:extLst>
              <a:ext uri="{FF2B5EF4-FFF2-40B4-BE49-F238E27FC236}">
                <a16:creationId xmlns:a16="http://schemas.microsoft.com/office/drawing/2014/main" id="{1C170C92-A733-9045-9264-CE4F2C34B6FB}"/>
              </a:ext>
            </a:extLst>
          </p:cNvPr>
          <p:cNvSpPr/>
          <p:nvPr/>
        </p:nvSpPr>
        <p:spPr>
          <a:xfrm>
            <a:off x="532810" y="705432"/>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7" name="Slide Number Placeholder 6">
            <a:extLst>
              <a:ext uri="{FF2B5EF4-FFF2-40B4-BE49-F238E27FC236}">
                <a16:creationId xmlns:a16="http://schemas.microsoft.com/office/drawing/2014/main" id="{8094FD29-8ABD-324F-8191-6EEA0EB0E6B4}"/>
              </a:ext>
            </a:extLst>
          </p:cNvPr>
          <p:cNvSpPr>
            <a:spLocks noGrp="1"/>
          </p:cNvSpPr>
          <p:nvPr>
            <p:ph type="sldNum" sz="quarter" idx="2"/>
          </p:nvPr>
        </p:nvSpPr>
        <p:spPr>
          <a:xfrm>
            <a:off x="12176011" y="9374009"/>
            <a:ext cx="218009" cy="379591"/>
          </a:xfrm>
        </p:spPr>
        <p:txBody>
          <a:bodyPr/>
          <a:lstStyle/>
          <a:p>
            <a:fld id="{86CB4B4D-7CA3-9044-876B-883B54F8677D}" type="slidenum">
              <a:rPr lang="en-US" smtClean="0"/>
              <a:t>2</a:t>
            </a:fld>
            <a:endParaRPr lang="en-US" dirty="0"/>
          </a:p>
        </p:txBody>
      </p:sp>
      <p:sp>
        <p:nvSpPr>
          <p:cNvPr id="15" name="Rectangle 2">
            <a:extLst>
              <a:ext uri="{FF2B5EF4-FFF2-40B4-BE49-F238E27FC236}">
                <a16:creationId xmlns:a16="http://schemas.microsoft.com/office/drawing/2014/main" id="{EF903D97-B4F7-B64A-BF27-2934C8326F08}"/>
              </a:ext>
            </a:extLst>
          </p:cNvPr>
          <p:cNvSpPr>
            <a:spLocks noGrp="1" noChangeArrowheads="1"/>
          </p:cNvSpPr>
          <p:nvPr>
            <p:ph type="body" idx="1"/>
          </p:nvPr>
        </p:nvSpPr>
        <p:spPr>
          <a:xfrm>
            <a:off x="975360" y="2743200"/>
            <a:ext cx="11231880" cy="6304967"/>
          </a:xfrm>
        </p:spPr>
        <p:txBody>
          <a:bodyPr anchor="t" anchorCtr="0">
            <a:noAutofit/>
          </a:bodyPr>
          <a:lstStyle/>
          <a:p>
            <a:pPr marL="635032" indent="-635032">
              <a:spcBef>
                <a:spcPts val="1200"/>
              </a:spcBef>
              <a:buSzPct val="100000"/>
              <a:buFont typeface="Wingdings" pitchFamily="2" charset="2"/>
              <a:buChar char="Ø"/>
            </a:pPr>
            <a:endParaRPr lang="en-US" sz="2800" dirty="0"/>
          </a:p>
          <a:p>
            <a:pPr marL="635032" indent="-635032">
              <a:spcBef>
                <a:spcPts val="1200"/>
              </a:spcBef>
              <a:buSzPct val="100000"/>
              <a:buFont typeface="Wingdings" pitchFamily="2" charset="2"/>
              <a:buChar char="Ø"/>
            </a:pPr>
            <a:endParaRPr lang="en-US" sz="2800" dirty="0"/>
          </a:p>
          <a:p>
            <a:pPr marL="635032" indent="-635032">
              <a:spcBef>
                <a:spcPts val="1200"/>
              </a:spcBef>
              <a:buSzPct val="100000"/>
              <a:buFont typeface="Wingdings" pitchFamily="2" charset="2"/>
              <a:buChar char="Ø"/>
            </a:pPr>
            <a:endParaRPr lang="en-US" sz="2800" dirty="0"/>
          </a:p>
          <a:p>
            <a:pPr marL="635032" indent="-635032">
              <a:spcBef>
                <a:spcPts val="1200"/>
              </a:spcBef>
              <a:buSzPct val="100000"/>
              <a:buFont typeface="Wingdings" pitchFamily="2" charset="2"/>
              <a:buChar char="Ø"/>
            </a:pPr>
            <a:endParaRPr lang="en-US" sz="2800" dirty="0"/>
          </a:p>
          <a:p>
            <a:pPr marL="635032" indent="-635032">
              <a:spcBef>
                <a:spcPts val="1200"/>
              </a:spcBef>
              <a:buSzPct val="100000"/>
              <a:buFont typeface="Wingdings" pitchFamily="2" charset="2"/>
              <a:buChar char="Ø"/>
            </a:pPr>
            <a:endParaRPr lang="en-US" sz="2800" dirty="0"/>
          </a:p>
          <a:p>
            <a:pPr marL="635032" indent="-635032">
              <a:spcBef>
                <a:spcPts val="1200"/>
              </a:spcBef>
              <a:buSzPct val="100000"/>
              <a:buFont typeface="Wingdings" pitchFamily="2" charset="2"/>
              <a:buChar char="Ø"/>
            </a:pPr>
            <a:endParaRPr lang="en-US" sz="2800" dirty="0"/>
          </a:p>
          <a:p>
            <a:pPr marL="635032" indent="-635032">
              <a:spcBef>
                <a:spcPts val="1200"/>
              </a:spcBef>
              <a:buSzPct val="100000"/>
              <a:buFont typeface="Wingdings" pitchFamily="2" charset="2"/>
              <a:buChar char="Ø"/>
            </a:pPr>
            <a:endParaRPr lang="en-US" sz="2800" dirty="0"/>
          </a:p>
          <a:p>
            <a:pPr marL="635032" indent="-635032">
              <a:spcBef>
                <a:spcPts val="1200"/>
              </a:spcBef>
              <a:buSzPct val="100000"/>
              <a:buFont typeface="Wingdings" pitchFamily="2" charset="2"/>
              <a:buChar char="Ø"/>
            </a:pPr>
            <a:endParaRPr lang="en-US" sz="2800" dirty="0"/>
          </a:p>
          <a:p>
            <a:pPr marL="635032" indent="-635032">
              <a:spcBef>
                <a:spcPts val="1200"/>
              </a:spcBef>
              <a:buSzPct val="100000"/>
              <a:buFont typeface="Wingdings" pitchFamily="2" charset="2"/>
              <a:buChar char="Ø"/>
            </a:pPr>
            <a:endParaRPr lang="en-US" sz="2000" dirty="0"/>
          </a:p>
          <a:p>
            <a:pPr marL="635032" indent="-635032">
              <a:spcBef>
                <a:spcPts val="1200"/>
              </a:spcBef>
              <a:buSzPct val="100000"/>
              <a:buFont typeface="Wingdings" pitchFamily="2" charset="2"/>
              <a:buChar char="Ø"/>
            </a:pPr>
            <a:r>
              <a:rPr lang="en-US" sz="2800" dirty="0"/>
              <a:t>Implications?</a:t>
            </a:r>
          </a:p>
          <a:p>
            <a:pPr marL="0" indent="0">
              <a:spcBef>
                <a:spcPts val="1200"/>
              </a:spcBef>
              <a:buSzPct val="100000"/>
              <a:buNone/>
            </a:pPr>
            <a:endParaRPr lang="en-US" sz="3600" dirty="0"/>
          </a:p>
        </p:txBody>
      </p:sp>
      <p:pic>
        <p:nvPicPr>
          <p:cNvPr id="3" name="Picture 2" descr="A person using a computer&#10;&#10;Description automatically generated">
            <a:extLst>
              <a:ext uri="{FF2B5EF4-FFF2-40B4-BE49-F238E27FC236}">
                <a16:creationId xmlns:a16="http://schemas.microsoft.com/office/drawing/2014/main" id="{37707B72-A75C-45C7-BED0-74445F8441D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28641" y="3955675"/>
            <a:ext cx="4806604" cy="3204403"/>
          </a:xfrm>
          <a:prstGeom prst="rect">
            <a:avLst/>
          </a:prstGeom>
        </p:spPr>
      </p:pic>
      <p:sp>
        <p:nvSpPr>
          <p:cNvPr id="8" name="TextBox 7">
            <a:extLst>
              <a:ext uri="{FF2B5EF4-FFF2-40B4-BE49-F238E27FC236}">
                <a16:creationId xmlns:a16="http://schemas.microsoft.com/office/drawing/2014/main" id="{06036302-8F7B-4549-4B6A-005226B67F94}"/>
              </a:ext>
            </a:extLst>
          </p:cNvPr>
          <p:cNvSpPr txBox="1"/>
          <p:nvPr/>
        </p:nvSpPr>
        <p:spPr>
          <a:xfrm>
            <a:off x="7249849" y="2743200"/>
            <a:ext cx="4398357"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b="1" dirty="0"/>
              <a:t>Mostly done through the Internet</a:t>
            </a:r>
          </a:p>
        </p:txBody>
      </p:sp>
      <p:sp>
        <p:nvSpPr>
          <p:cNvPr id="9" name="TextBox 8">
            <a:extLst>
              <a:ext uri="{FF2B5EF4-FFF2-40B4-BE49-F238E27FC236}">
                <a16:creationId xmlns:a16="http://schemas.microsoft.com/office/drawing/2014/main" id="{11ABFEF6-F7FC-C4B7-480D-8F33DEE88853}"/>
              </a:ext>
            </a:extLst>
          </p:cNvPr>
          <p:cNvSpPr txBox="1"/>
          <p:nvPr/>
        </p:nvSpPr>
        <p:spPr>
          <a:xfrm>
            <a:off x="684411" y="2743200"/>
            <a:ext cx="4768963"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44475" indent="0">
              <a:spcBef>
                <a:spcPts val="0"/>
              </a:spcBef>
              <a:buSzPct val="100000"/>
              <a:buNone/>
            </a:pPr>
            <a:r>
              <a:rPr lang="en-US" sz="2800" b="1" dirty="0"/>
              <a:t>Mostly initiated and </a:t>
            </a:r>
          </a:p>
          <a:p>
            <a:pPr marL="244475" indent="0">
              <a:spcBef>
                <a:spcPts val="0"/>
              </a:spcBef>
              <a:buSzPct val="100000"/>
              <a:buNone/>
            </a:pPr>
            <a:r>
              <a:rPr lang="en-US" sz="2800" b="1" dirty="0"/>
              <a:t>managed by the learner</a:t>
            </a:r>
          </a:p>
        </p:txBody>
      </p:sp>
      <p:pic>
        <p:nvPicPr>
          <p:cNvPr id="11" name="Picture 10" descr="A person with question marks above his head&#10;&#10;Description automatically generated">
            <a:extLst>
              <a:ext uri="{FF2B5EF4-FFF2-40B4-BE49-F238E27FC236}">
                <a16:creationId xmlns:a16="http://schemas.microsoft.com/office/drawing/2014/main" id="{6C411F54-C878-C68E-BEB7-DAA8F9E1010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75360" y="3955675"/>
            <a:ext cx="4272538" cy="3204403"/>
          </a:xfrm>
          <a:prstGeom prst="rect">
            <a:avLst/>
          </a:prstGeom>
        </p:spPr>
      </p:pic>
    </p:spTree>
    <p:extLst>
      <p:ext uri="{BB962C8B-B14F-4D97-AF65-F5344CB8AC3E}">
        <p14:creationId xmlns:p14="http://schemas.microsoft.com/office/powerpoint/2010/main" val="4549194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bg/>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932830" y="718132"/>
            <a:ext cx="11145756" cy="1733973"/>
          </a:xfrm>
        </p:spPr>
        <p:txBody>
          <a:bodyPr>
            <a:noAutofit/>
          </a:bodyPr>
          <a:lstStyle/>
          <a:p>
            <a:pPr marL="20639" indent="-20639" algn="ctr">
              <a:tabLst>
                <a:tab pos="735050" algn="l"/>
              </a:tabLst>
              <a:defRPr/>
            </a:pPr>
            <a:r>
              <a:rPr lang="en-US" sz="6000" cap="none" dirty="0">
                <a:latin typeface="Gill Sans"/>
              </a:rPr>
              <a:t>Lifelong Education</a:t>
            </a:r>
            <a:endParaRPr lang="en-US" sz="6000" kern="800" dirty="0">
              <a:solidFill>
                <a:schemeClr val="tx1">
                  <a:lumMod val="50000"/>
                </a:schemeClr>
              </a:solidFill>
              <a:latin typeface="+mn-lt"/>
            </a:endParaRPr>
          </a:p>
        </p:txBody>
      </p:sp>
      <p:sp>
        <p:nvSpPr>
          <p:cNvPr id="4" name="Shape 62">
            <a:extLst>
              <a:ext uri="{FF2B5EF4-FFF2-40B4-BE49-F238E27FC236}">
                <a16:creationId xmlns:a16="http://schemas.microsoft.com/office/drawing/2014/main" id="{E9B25302-FC7C-274D-A8C3-F088F395BDD3}"/>
              </a:ext>
            </a:extLst>
          </p:cNvPr>
          <p:cNvSpPr/>
          <p:nvPr/>
        </p:nvSpPr>
        <p:spPr>
          <a:xfrm>
            <a:off x="380410" y="2429245"/>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5" name="Shape 62">
            <a:extLst>
              <a:ext uri="{FF2B5EF4-FFF2-40B4-BE49-F238E27FC236}">
                <a16:creationId xmlns:a16="http://schemas.microsoft.com/office/drawing/2014/main" id="{1C170C92-A733-9045-9264-CE4F2C34B6FB}"/>
              </a:ext>
            </a:extLst>
          </p:cNvPr>
          <p:cNvSpPr/>
          <p:nvPr/>
        </p:nvSpPr>
        <p:spPr>
          <a:xfrm>
            <a:off x="532810" y="705432"/>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7" name="Slide Number Placeholder 6">
            <a:extLst>
              <a:ext uri="{FF2B5EF4-FFF2-40B4-BE49-F238E27FC236}">
                <a16:creationId xmlns:a16="http://schemas.microsoft.com/office/drawing/2014/main" id="{8094FD29-8ABD-324F-8191-6EEA0EB0E6B4}"/>
              </a:ext>
            </a:extLst>
          </p:cNvPr>
          <p:cNvSpPr>
            <a:spLocks noGrp="1"/>
          </p:cNvSpPr>
          <p:nvPr>
            <p:ph type="sldNum" sz="quarter" idx="2"/>
          </p:nvPr>
        </p:nvSpPr>
        <p:spPr>
          <a:xfrm>
            <a:off x="12176011" y="9374009"/>
            <a:ext cx="218009" cy="379591"/>
          </a:xfrm>
        </p:spPr>
        <p:txBody>
          <a:bodyPr/>
          <a:lstStyle/>
          <a:p>
            <a:fld id="{86CB4B4D-7CA3-9044-876B-883B54F8677D}" type="slidenum">
              <a:rPr lang="en-US" smtClean="0"/>
              <a:t>3</a:t>
            </a:fld>
            <a:endParaRPr lang="en-US" dirty="0"/>
          </a:p>
        </p:txBody>
      </p:sp>
      <p:sp>
        <p:nvSpPr>
          <p:cNvPr id="15" name="Rectangle 2">
            <a:extLst>
              <a:ext uri="{FF2B5EF4-FFF2-40B4-BE49-F238E27FC236}">
                <a16:creationId xmlns:a16="http://schemas.microsoft.com/office/drawing/2014/main" id="{EF903D97-B4F7-B64A-BF27-2934C8326F08}"/>
              </a:ext>
            </a:extLst>
          </p:cNvPr>
          <p:cNvSpPr>
            <a:spLocks noGrp="1" noChangeArrowheads="1"/>
          </p:cNvSpPr>
          <p:nvPr>
            <p:ph type="body" idx="1"/>
          </p:nvPr>
        </p:nvSpPr>
        <p:spPr>
          <a:xfrm>
            <a:off x="975360" y="2743200"/>
            <a:ext cx="11231880" cy="6304967"/>
          </a:xfrm>
        </p:spPr>
        <p:txBody>
          <a:bodyPr anchor="t" anchorCtr="0">
            <a:noAutofit/>
          </a:bodyPr>
          <a:lstStyle/>
          <a:p>
            <a:pPr marL="0" indent="0">
              <a:spcBef>
                <a:spcPts val="1200"/>
              </a:spcBef>
              <a:buSzPct val="100000"/>
              <a:buNone/>
            </a:pPr>
            <a:r>
              <a:rPr lang="en-US" sz="3600" b="1" dirty="0"/>
              <a:t>Implications </a:t>
            </a:r>
            <a:r>
              <a:rPr lang="en-US" sz="3600" dirty="0"/>
              <a:t>of “Initiated and managed by the learner” </a:t>
            </a:r>
          </a:p>
          <a:p>
            <a:pPr marL="635032" indent="-635032">
              <a:spcBef>
                <a:spcPts val="1200"/>
              </a:spcBef>
              <a:buSzPct val="100000"/>
              <a:buFont typeface="+mj-lt"/>
              <a:buAutoNum type="arabicPeriod"/>
            </a:pPr>
            <a:r>
              <a:rPr lang="en-US" sz="3600" dirty="0"/>
              <a:t>Goals must be what the learner </a:t>
            </a:r>
            <a:r>
              <a:rPr lang="en-US" sz="3600" dirty="0">
                <a:solidFill>
                  <a:schemeClr val="accent5">
                    <a:lumMod val="75000"/>
                  </a:schemeClr>
                </a:solidFill>
              </a:rPr>
              <a:t>wants</a:t>
            </a:r>
            <a:r>
              <a:rPr lang="en-US" sz="3600" dirty="0"/>
              <a:t>.</a:t>
            </a:r>
          </a:p>
          <a:p>
            <a:pPr marL="635032" indent="-635032">
              <a:spcBef>
                <a:spcPts val="1200"/>
              </a:spcBef>
              <a:buSzPct val="100000"/>
              <a:buFont typeface="+mj-lt"/>
              <a:buAutoNum type="arabicPeriod"/>
            </a:pPr>
            <a:r>
              <a:rPr lang="en-US" sz="3600" dirty="0"/>
              <a:t>The learning experience must be highly </a:t>
            </a:r>
            <a:r>
              <a:rPr lang="en-US" sz="3600" dirty="0">
                <a:solidFill>
                  <a:schemeClr val="accent5">
                    <a:lumMod val="75000"/>
                  </a:schemeClr>
                </a:solidFill>
              </a:rPr>
              <a:t>motivating</a:t>
            </a:r>
            <a:r>
              <a:rPr lang="en-US" sz="3600" dirty="0"/>
              <a:t>.</a:t>
            </a:r>
          </a:p>
          <a:p>
            <a:pPr marL="635032" indent="-635032">
              <a:spcBef>
                <a:spcPts val="1200"/>
              </a:spcBef>
              <a:buSzPct val="100000"/>
              <a:buFont typeface="+mj-lt"/>
              <a:buAutoNum type="arabicPeriod"/>
            </a:pPr>
            <a:r>
              <a:rPr lang="en-US" sz="3600" dirty="0"/>
              <a:t>The learning experience must allow </a:t>
            </a:r>
            <a:r>
              <a:rPr lang="en-US" sz="3600" dirty="0">
                <a:solidFill>
                  <a:schemeClr val="accent5">
                    <a:lumMod val="75000"/>
                  </a:schemeClr>
                </a:solidFill>
              </a:rPr>
              <a:t>time flexibility</a:t>
            </a:r>
            <a:r>
              <a:rPr lang="en-US" sz="3600" dirty="0"/>
              <a:t>.</a:t>
            </a:r>
          </a:p>
          <a:p>
            <a:pPr marL="0" indent="0">
              <a:spcBef>
                <a:spcPts val="1200"/>
              </a:spcBef>
              <a:buSzPct val="100000"/>
              <a:buNone/>
            </a:pPr>
            <a:endParaRPr lang="en-US" sz="3600" dirty="0"/>
          </a:p>
          <a:p>
            <a:pPr marL="0" indent="0">
              <a:spcBef>
                <a:spcPts val="1200"/>
              </a:spcBef>
              <a:buSzPct val="100000"/>
              <a:buNone/>
            </a:pPr>
            <a:endParaRPr lang="en-US" sz="3600" dirty="0"/>
          </a:p>
          <a:p>
            <a:pPr marL="635032" indent="-635032">
              <a:spcBef>
                <a:spcPts val="1200"/>
              </a:spcBef>
              <a:buSzPct val="100000"/>
              <a:buFont typeface="Wingdings" pitchFamily="2" charset="2"/>
              <a:buChar char="Ø"/>
            </a:pPr>
            <a:r>
              <a:rPr lang="en-US" sz="3600" dirty="0"/>
              <a:t>Challenges for the learner</a:t>
            </a:r>
          </a:p>
          <a:p>
            <a:pPr marL="635032" indent="-635032">
              <a:spcBef>
                <a:spcPts val="1200"/>
              </a:spcBef>
              <a:buSzPct val="100000"/>
              <a:buFont typeface="Wingdings" pitchFamily="2" charset="2"/>
              <a:buChar char="Ø"/>
            </a:pPr>
            <a:r>
              <a:rPr lang="en-US" sz="3600" dirty="0"/>
              <a:t>Challenges for the learning-experience designer</a:t>
            </a:r>
          </a:p>
          <a:p>
            <a:pPr marL="635032" indent="-635032">
              <a:spcBef>
                <a:spcPts val="1200"/>
              </a:spcBef>
              <a:buSzPct val="100000"/>
              <a:buFont typeface="Wingdings" pitchFamily="2" charset="2"/>
              <a:buChar char="Ø"/>
            </a:pPr>
            <a:endParaRPr lang="en-US" sz="3600" dirty="0"/>
          </a:p>
        </p:txBody>
      </p:sp>
    </p:spTree>
    <p:extLst>
      <p:ext uri="{BB962C8B-B14F-4D97-AF65-F5344CB8AC3E}">
        <p14:creationId xmlns:p14="http://schemas.microsoft.com/office/powerpoint/2010/main" val="1037464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932830" y="718132"/>
            <a:ext cx="11145756" cy="1733973"/>
          </a:xfrm>
        </p:spPr>
        <p:txBody>
          <a:bodyPr>
            <a:noAutofit/>
          </a:bodyPr>
          <a:lstStyle/>
          <a:p>
            <a:pPr marL="20639" indent="-20639" algn="ctr">
              <a:tabLst>
                <a:tab pos="735050" algn="l"/>
              </a:tabLst>
              <a:defRPr/>
            </a:pPr>
            <a:r>
              <a:rPr lang="en-US" sz="6000" cap="none" dirty="0">
                <a:latin typeface="Gill Sans"/>
              </a:rPr>
              <a:t>Challenges for the Learner</a:t>
            </a:r>
            <a:endParaRPr lang="en-US" sz="6000" kern="800" dirty="0">
              <a:solidFill>
                <a:schemeClr val="tx1">
                  <a:lumMod val="50000"/>
                </a:schemeClr>
              </a:solidFill>
              <a:latin typeface="+mn-lt"/>
            </a:endParaRPr>
          </a:p>
        </p:txBody>
      </p:sp>
      <p:sp>
        <p:nvSpPr>
          <p:cNvPr id="4" name="Shape 62">
            <a:extLst>
              <a:ext uri="{FF2B5EF4-FFF2-40B4-BE49-F238E27FC236}">
                <a16:creationId xmlns:a16="http://schemas.microsoft.com/office/drawing/2014/main" id="{E9B25302-FC7C-274D-A8C3-F088F395BDD3}"/>
              </a:ext>
            </a:extLst>
          </p:cNvPr>
          <p:cNvSpPr/>
          <p:nvPr/>
        </p:nvSpPr>
        <p:spPr>
          <a:xfrm>
            <a:off x="380410" y="2429245"/>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5" name="Shape 62">
            <a:extLst>
              <a:ext uri="{FF2B5EF4-FFF2-40B4-BE49-F238E27FC236}">
                <a16:creationId xmlns:a16="http://schemas.microsoft.com/office/drawing/2014/main" id="{1C170C92-A733-9045-9264-CE4F2C34B6FB}"/>
              </a:ext>
            </a:extLst>
          </p:cNvPr>
          <p:cNvSpPr/>
          <p:nvPr/>
        </p:nvSpPr>
        <p:spPr>
          <a:xfrm>
            <a:off x="532810" y="705432"/>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7" name="Slide Number Placeholder 6">
            <a:extLst>
              <a:ext uri="{FF2B5EF4-FFF2-40B4-BE49-F238E27FC236}">
                <a16:creationId xmlns:a16="http://schemas.microsoft.com/office/drawing/2014/main" id="{8094FD29-8ABD-324F-8191-6EEA0EB0E6B4}"/>
              </a:ext>
            </a:extLst>
          </p:cNvPr>
          <p:cNvSpPr>
            <a:spLocks noGrp="1"/>
          </p:cNvSpPr>
          <p:nvPr>
            <p:ph type="sldNum" sz="quarter" idx="2"/>
          </p:nvPr>
        </p:nvSpPr>
        <p:spPr>
          <a:xfrm>
            <a:off x="12196921" y="9374009"/>
            <a:ext cx="218009" cy="379591"/>
          </a:xfrm>
        </p:spPr>
        <p:txBody>
          <a:bodyPr/>
          <a:lstStyle/>
          <a:p>
            <a:fld id="{86CB4B4D-7CA3-9044-876B-883B54F8677D}" type="slidenum">
              <a:rPr lang="en-US" smtClean="0"/>
              <a:t>4</a:t>
            </a:fld>
            <a:endParaRPr lang="en-US" dirty="0"/>
          </a:p>
        </p:txBody>
      </p:sp>
      <p:sp>
        <p:nvSpPr>
          <p:cNvPr id="15" name="Rectangle 2">
            <a:extLst>
              <a:ext uri="{FF2B5EF4-FFF2-40B4-BE49-F238E27FC236}">
                <a16:creationId xmlns:a16="http://schemas.microsoft.com/office/drawing/2014/main" id="{EF903D97-B4F7-B64A-BF27-2934C8326F08}"/>
              </a:ext>
            </a:extLst>
          </p:cNvPr>
          <p:cNvSpPr>
            <a:spLocks noGrp="1" noChangeArrowheads="1"/>
          </p:cNvSpPr>
          <p:nvPr>
            <p:ph type="body" idx="1"/>
          </p:nvPr>
        </p:nvSpPr>
        <p:spPr>
          <a:xfrm>
            <a:off x="975360" y="6214719"/>
            <a:ext cx="5944985" cy="2499365"/>
          </a:xfrm>
        </p:spPr>
        <p:txBody>
          <a:bodyPr anchor="t" anchorCtr="0">
            <a:noAutofit/>
          </a:bodyPr>
          <a:lstStyle/>
          <a:p>
            <a:pPr marL="0" indent="0">
              <a:buNone/>
            </a:pPr>
            <a:r>
              <a:rPr lang="en-US" dirty="0"/>
              <a:t>How to judge the </a:t>
            </a:r>
            <a:r>
              <a:rPr lang="en-US" dirty="0">
                <a:solidFill>
                  <a:schemeClr val="accent5">
                    <a:lumMod val="75000"/>
                  </a:schemeClr>
                </a:solidFill>
              </a:rPr>
              <a:t>quality</a:t>
            </a:r>
            <a:r>
              <a:rPr lang="en-US" dirty="0"/>
              <a:t> of the resources</a:t>
            </a:r>
          </a:p>
          <a:p>
            <a:pPr marL="695325" indent="0">
              <a:spcBef>
                <a:spcPts val="600"/>
              </a:spcBef>
              <a:buSzPct val="80000"/>
              <a:buFont typeface="Wingdings" pitchFamily="2" charset="2"/>
              <a:buChar char="q"/>
              <a:tabLst>
                <a:tab pos="1125538" algn="l"/>
              </a:tabLst>
            </a:pPr>
            <a:r>
              <a:rPr lang="en-US" dirty="0"/>
              <a:t>		 User reviews</a:t>
            </a:r>
          </a:p>
          <a:p>
            <a:pPr marL="695325" indent="0">
              <a:spcBef>
                <a:spcPts val="600"/>
              </a:spcBef>
              <a:buSzPct val="80000"/>
              <a:buFont typeface="Wingdings" pitchFamily="2" charset="2"/>
              <a:buChar char="q"/>
              <a:tabLst>
                <a:tab pos="1125538" algn="l"/>
              </a:tabLst>
            </a:pPr>
            <a:r>
              <a:rPr lang="en-US" dirty="0"/>
              <a:t>  Expert reviews</a:t>
            </a:r>
          </a:p>
          <a:p>
            <a:pPr marL="635032" indent="-635032">
              <a:spcBef>
                <a:spcPts val="1200"/>
              </a:spcBef>
              <a:buSzPct val="100000"/>
              <a:buFont typeface="Wingdings" pitchFamily="2" charset="2"/>
              <a:buChar char="Ø"/>
            </a:pPr>
            <a:endParaRPr lang="en-US" sz="3600" dirty="0"/>
          </a:p>
        </p:txBody>
      </p:sp>
      <p:pic>
        <p:nvPicPr>
          <p:cNvPr id="8" name="Picture 7" descr="A screenshot of a web page&#10;&#10;Description automatically generated">
            <a:extLst>
              <a:ext uri="{FF2B5EF4-FFF2-40B4-BE49-F238E27FC236}">
                <a16:creationId xmlns:a16="http://schemas.microsoft.com/office/drawing/2014/main" id="{D7C63AB6-0B5F-3B4D-F7DE-21C79911D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0130" y="6283766"/>
            <a:ext cx="5384800" cy="2451100"/>
          </a:xfrm>
          <a:prstGeom prst="rect">
            <a:avLst/>
          </a:prstGeom>
        </p:spPr>
      </p:pic>
      <p:sp>
        <p:nvSpPr>
          <p:cNvPr id="10" name="TextBox 9">
            <a:extLst>
              <a:ext uri="{FF2B5EF4-FFF2-40B4-BE49-F238E27FC236}">
                <a16:creationId xmlns:a16="http://schemas.microsoft.com/office/drawing/2014/main" id="{5C5AA0BD-F178-1C93-3BE4-4394EF11B0CB}"/>
              </a:ext>
            </a:extLst>
          </p:cNvPr>
          <p:cNvSpPr txBox="1"/>
          <p:nvPr/>
        </p:nvSpPr>
        <p:spPr>
          <a:xfrm>
            <a:off x="807879" y="2574948"/>
            <a:ext cx="11270707"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lgn="l">
              <a:buNone/>
            </a:pPr>
            <a:r>
              <a:rPr lang="en-US" dirty="0"/>
              <a:t>How to </a:t>
            </a:r>
            <a:r>
              <a:rPr lang="en-US" dirty="0">
                <a:solidFill>
                  <a:schemeClr val="accent5">
                    <a:lumMod val="75000"/>
                  </a:schemeClr>
                </a:solidFill>
              </a:rPr>
              <a:t>find</a:t>
            </a:r>
            <a:r>
              <a:rPr lang="en-US" dirty="0"/>
              <a:t> </a:t>
            </a:r>
            <a:r>
              <a:rPr lang="en-US" dirty="0">
                <a:solidFill>
                  <a:schemeClr val="accent5">
                    <a:lumMod val="75000"/>
                  </a:schemeClr>
                </a:solidFill>
              </a:rPr>
              <a:t>learning resources </a:t>
            </a:r>
            <a:r>
              <a:rPr lang="en-US" dirty="0"/>
              <a:t>for one’s learning goals</a:t>
            </a:r>
          </a:p>
        </p:txBody>
      </p:sp>
      <p:pic>
        <p:nvPicPr>
          <p:cNvPr id="12" name="Picture 11" descr="A screenshot of a website&#10;&#10;Description automatically generated">
            <a:extLst>
              <a:ext uri="{FF2B5EF4-FFF2-40B4-BE49-F238E27FC236}">
                <a16:creationId xmlns:a16="http://schemas.microsoft.com/office/drawing/2014/main" id="{278AAFD8-0333-EBC7-FECE-8EA896F9F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8964" y="4002121"/>
            <a:ext cx="10315966" cy="1656333"/>
          </a:xfrm>
          <a:prstGeom prst="rect">
            <a:avLst/>
          </a:prstGeom>
        </p:spPr>
      </p:pic>
      <p:sp>
        <p:nvSpPr>
          <p:cNvPr id="2" name="TextBox 1">
            <a:extLst>
              <a:ext uri="{FF2B5EF4-FFF2-40B4-BE49-F238E27FC236}">
                <a16:creationId xmlns:a16="http://schemas.microsoft.com/office/drawing/2014/main" id="{88A930C8-6516-AF5A-818D-00BBC02504F3}"/>
              </a:ext>
            </a:extLst>
          </p:cNvPr>
          <p:cNvSpPr txBox="1"/>
          <p:nvPr/>
        </p:nvSpPr>
        <p:spPr>
          <a:xfrm>
            <a:off x="807878" y="3195355"/>
            <a:ext cx="11270707" cy="11696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695325" algn="l" defTabSz="584229">
              <a:spcBef>
                <a:spcPts val="600"/>
              </a:spcBef>
              <a:buSzPct val="80000"/>
              <a:buFont typeface="Wingdings" pitchFamily="2" charset="2"/>
              <a:buChar char="q"/>
              <a:tabLst>
                <a:tab pos="1125538" algn="l"/>
              </a:tabLst>
            </a:pPr>
            <a:r>
              <a:rPr lang="en-US" sz="3401" dirty="0"/>
              <a:t>		Counterpart to Amazon and the App Store</a:t>
            </a:r>
          </a:p>
          <a:p>
            <a:pPr marL="0" indent="0" algn="l">
              <a:buNone/>
            </a:pPr>
            <a:endParaRPr lang="en-US" dirty="0"/>
          </a:p>
        </p:txBody>
      </p:sp>
    </p:spTree>
    <p:extLst>
      <p:ext uri="{BB962C8B-B14F-4D97-AF65-F5344CB8AC3E}">
        <p14:creationId xmlns:p14="http://schemas.microsoft.com/office/powerpoint/2010/main" val="21725415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wipe(left)">
                                      <p:cBhvr>
                                        <p:cTn id="7" dur="500"/>
                                        <p:tgtEl>
                                          <p:spTgt spid="15">
                                            <p:bg/>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left)">
                                      <p:cBhvr>
                                        <p:cTn id="22" dur="500"/>
                                        <p:tgtEl>
                                          <p:spTgt spid="1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animEffect transition="in" filter="wipe(left)">
                                      <p:cBhvr>
                                        <p:cTn id="25" dur="500"/>
                                        <p:tgtEl>
                                          <p:spTgt spid="15">
                                            <p:txEl>
                                              <p:pRg st="1" end="1"/>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wipe(left)">
                                      <p:cBhvr>
                                        <p:cTn id="28" dur="500"/>
                                        <p:tgtEl>
                                          <p:spTgt spid="15">
                                            <p:txEl>
                                              <p:pRg st="2" end="2"/>
                                            </p:txEl>
                                          </p:spTgt>
                                        </p:tgtEl>
                                      </p:cBhvr>
                                    </p:animEffec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P spid="10"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635590" y="718132"/>
            <a:ext cx="11779340" cy="1733973"/>
          </a:xfrm>
        </p:spPr>
        <p:txBody>
          <a:bodyPr>
            <a:noAutofit/>
          </a:bodyPr>
          <a:lstStyle/>
          <a:p>
            <a:pPr marL="20639" indent="-20639" algn="ctr">
              <a:tabLst>
                <a:tab pos="735050" algn="l"/>
              </a:tabLst>
              <a:defRPr/>
            </a:pPr>
            <a:r>
              <a:rPr lang="en-US" sz="4400" cap="none" dirty="0">
                <a:latin typeface="Gill Sans"/>
              </a:rPr>
              <a:t>Challenges for the Learning-Experience Designer</a:t>
            </a:r>
            <a:endParaRPr lang="en-US" sz="4400" kern="800" dirty="0">
              <a:solidFill>
                <a:schemeClr val="tx1">
                  <a:lumMod val="50000"/>
                </a:schemeClr>
              </a:solidFill>
              <a:latin typeface="+mn-lt"/>
            </a:endParaRPr>
          </a:p>
        </p:txBody>
      </p:sp>
      <p:sp>
        <p:nvSpPr>
          <p:cNvPr id="4" name="Shape 62">
            <a:extLst>
              <a:ext uri="{FF2B5EF4-FFF2-40B4-BE49-F238E27FC236}">
                <a16:creationId xmlns:a16="http://schemas.microsoft.com/office/drawing/2014/main" id="{E9B25302-FC7C-274D-A8C3-F088F395BDD3}"/>
              </a:ext>
            </a:extLst>
          </p:cNvPr>
          <p:cNvSpPr/>
          <p:nvPr/>
        </p:nvSpPr>
        <p:spPr>
          <a:xfrm>
            <a:off x="380410" y="2429245"/>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5" name="Shape 62">
            <a:extLst>
              <a:ext uri="{FF2B5EF4-FFF2-40B4-BE49-F238E27FC236}">
                <a16:creationId xmlns:a16="http://schemas.microsoft.com/office/drawing/2014/main" id="{1C170C92-A733-9045-9264-CE4F2C34B6FB}"/>
              </a:ext>
            </a:extLst>
          </p:cNvPr>
          <p:cNvSpPr/>
          <p:nvPr/>
        </p:nvSpPr>
        <p:spPr>
          <a:xfrm>
            <a:off x="532810" y="705432"/>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15" name="Rectangle 2">
            <a:extLst>
              <a:ext uri="{FF2B5EF4-FFF2-40B4-BE49-F238E27FC236}">
                <a16:creationId xmlns:a16="http://schemas.microsoft.com/office/drawing/2014/main" id="{EF903D97-B4F7-B64A-BF27-2934C8326F08}"/>
              </a:ext>
            </a:extLst>
          </p:cNvPr>
          <p:cNvSpPr>
            <a:spLocks noGrp="1" noChangeArrowheads="1"/>
          </p:cNvSpPr>
          <p:nvPr>
            <p:ph type="body" idx="1"/>
          </p:nvPr>
        </p:nvSpPr>
        <p:spPr>
          <a:xfrm>
            <a:off x="975360" y="2651762"/>
            <a:ext cx="6132022" cy="6396405"/>
          </a:xfrm>
        </p:spPr>
        <p:txBody>
          <a:bodyPr anchor="t" anchorCtr="0">
            <a:noAutofit/>
          </a:bodyPr>
          <a:lstStyle/>
          <a:p>
            <a:pPr marL="0" indent="0">
              <a:spcBef>
                <a:spcPts val="1200"/>
              </a:spcBef>
              <a:buSzPct val="100000"/>
              <a:buNone/>
            </a:pPr>
            <a:r>
              <a:rPr lang="en-US" sz="3600" b="1" dirty="0"/>
              <a:t>Learning goals </a:t>
            </a:r>
          </a:p>
          <a:p>
            <a:pPr marL="0" indent="0">
              <a:spcBef>
                <a:spcPts val="0"/>
              </a:spcBef>
              <a:buSzPct val="100000"/>
              <a:buNone/>
            </a:pPr>
            <a:r>
              <a:rPr lang="en-US" sz="3600" dirty="0"/>
              <a:t>and learners</a:t>
            </a:r>
          </a:p>
          <a:p>
            <a:pPr marL="635032" indent="-635032">
              <a:spcBef>
                <a:spcPts val="1200"/>
              </a:spcBef>
              <a:buSzPct val="100000"/>
              <a:buFont typeface="Wingdings" pitchFamily="2" charset="2"/>
              <a:buChar char="Ø"/>
            </a:pPr>
            <a:endParaRPr lang="en-US" sz="3600" dirty="0"/>
          </a:p>
          <a:p>
            <a:pPr marL="635032" indent="-635032">
              <a:spcBef>
                <a:spcPts val="1200"/>
              </a:spcBef>
              <a:buSzPct val="100000"/>
              <a:buFont typeface="Wingdings" pitchFamily="2" charset="2"/>
              <a:buChar char="Ø"/>
            </a:pPr>
            <a:endParaRPr lang="en-US" sz="3600" dirty="0"/>
          </a:p>
          <a:p>
            <a:pPr marL="0" indent="0">
              <a:spcBef>
                <a:spcPts val="1200"/>
              </a:spcBef>
              <a:buSzPct val="100000"/>
              <a:buNone/>
            </a:pPr>
            <a:r>
              <a:rPr lang="en-US" sz="3600" b="1" dirty="0"/>
              <a:t>Fuzzy vision </a:t>
            </a:r>
            <a:r>
              <a:rPr lang="en-US" sz="3600" dirty="0"/>
              <a:t>of your instruction</a:t>
            </a:r>
          </a:p>
          <a:p>
            <a:pPr marL="920750" indent="-511175">
              <a:spcBef>
                <a:spcPts val="1200"/>
              </a:spcBef>
              <a:buSzPct val="100000"/>
              <a:buFont typeface="Arial" panose="020B0604020202020204" pitchFamily="34" charset="0"/>
              <a:buChar char="•"/>
            </a:pPr>
            <a:r>
              <a:rPr lang="en-US" sz="3200" dirty="0"/>
              <a:t>Scope</a:t>
            </a:r>
          </a:p>
          <a:p>
            <a:pPr marL="920750" indent="-511175">
              <a:spcBef>
                <a:spcPts val="1200"/>
              </a:spcBef>
              <a:buSzPct val="100000"/>
              <a:buFont typeface="Arial" panose="020B0604020202020204" pitchFamily="34" charset="0"/>
              <a:buChar char="•"/>
            </a:pPr>
            <a:r>
              <a:rPr lang="en-US" sz="3200" dirty="0"/>
              <a:t>Levels</a:t>
            </a:r>
          </a:p>
          <a:p>
            <a:pPr marL="920750" indent="-511175">
              <a:spcBef>
                <a:spcPts val="1200"/>
              </a:spcBef>
              <a:buSzPct val="100000"/>
              <a:buFont typeface="Arial" panose="020B0604020202020204" pitchFamily="34" charset="0"/>
              <a:buChar char="•"/>
            </a:pPr>
            <a:r>
              <a:rPr lang="en-US" sz="3200" dirty="0"/>
              <a:t>Chunks</a:t>
            </a:r>
          </a:p>
          <a:p>
            <a:pPr marL="920750" indent="-511175">
              <a:spcBef>
                <a:spcPts val="1200"/>
              </a:spcBef>
              <a:buSzPct val="100000"/>
              <a:buFont typeface="Arial" panose="020B0604020202020204" pitchFamily="34" charset="0"/>
              <a:buChar char="•"/>
            </a:pPr>
            <a:r>
              <a:rPr lang="en-US" sz="3200" dirty="0"/>
              <a:t>Motivation</a:t>
            </a:r>
          </a:p>
        </p:txBody>
      </p:sp>
      <p:sp>
        <p:nvSpPr>
          <p:cNvPr id="8" name="Slide Number Placeholder 6">
            <a:extLst>
              <a:ext uri="{FF2B5EF4-FFF2-40B4-BE49-F238E27FC236}">
                <a16:creationId xmlns:a16="http://schemas.microsoft.com/office/drawing/2014/main" id="{910D672F-EE91-EB4C-8265-7F2B8D4BE51D}"/>
              </a:ext>
            </a:extLst>
          </p:cNvPr>
          <p:cNvSpPr>
            <a:spLocks noGrp="1"/>
          </p:cNvSpPr>
          <p:nvPr>
            <p:ph type="sldNum" sz="quarter" idx="2"/>
          </p:nvPr>
        </p:nvSpPr>
        <p:spPr>
          <a:xfrm>
            <a:off x="12196921" y="9374009"/>
            <a:ext cx="218009" cy="379591"/>
          </a:xfrm>
        </p:spPr>
        <p:txBody>
          <a:bodyPr/>
          <a:lstStyle/>
          <a:p>
            <a:fld id="{86CB4B4D-7CA3-9044-876B-883B54F8677D}" type="slidenum">
              <a:rPr lang="en-US" smtClean="0"/>
              <a:t>5</a:t>
            </a:fld>
            <a:endParaRPr lang="en-US" dirty="0"/>
          </a:p>
        </p:txBody>
      </p:sp>
      <p:pic>
        <p:nvPicPr>
          <p:cNvPr id="3" name="Picture 2" descr="A person climbing up a stack of books&#10;&#10;Description automatically generated">
            <a:extLst>
              <a:ext uri="{FF2B5EF4-FFF2-40B4-BE49-F238E27FC236}">
                <a16:creationId xmlns:a16="http://schemas.microsoft.com/office/drawing/2014/main" id="{29EA0050-16D1-79C3-E427-AD0FF98F1AB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57341" y="2753614"/>
            <a:ext cx="2054167" cy="2054167"/>
          </a:xfrm>
          <a:prstGeom prst="rect">
            <a:avLst/>
          </a:prstGeom>
        </p:spPr>
      </p:pic>
      <p:pic>
        <p:nvPicPr>
          <p:cNvPr id="9" name="Picture 8" descr="A colorful pie chart with a black background&#10;&#10;Description automatically generated">
            <a:extLst>
              <a:ext uri="{FF2B5EF4-FFF2-40B4-BE49-F238E27FC236}">
                <a16:creationId xmlns:a16="http://schemas.microsoft.com/office/drawing/2014/main" id="{F1945B28-3946-F88E-92F5-7B3AF8A0DE8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550198" y="7433378"/>
            <a:ext cx="1582581" cy="1386981"/>
          </a:xfrm>
          <a:prstGeom prst="rect">
            <a:avLst/>
          </a:prstGeom>
        </p:spPr>
      </p:pic>
      <p:pic>
        <p:nvPicPr>
          <p:cNvPr id="16" name="Picture 15" descr="A notepad with a message and leaves&#10;&#10;Description automatically generated">
            <a:extLst>
              <a:ext uri="{FF2B5EF4-FFF2-40B4-BE49-F238E27FC236}">
                <a16:creationId xmlns:a16="http://schemas.microsoft.com/office/drawing/2014/main" id="{A3A6094C-18D1-43D0-5A43-AAC74FAA378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585365" y="5831290"/>
            <a:ext cx="4811553" cy="3204177"/>
          </a:xfrm>
          <a:prstGeom prst="rect">
            <a:avLst/>
          </a:prstGeom>
        </p:spPr>
      </p:pic>
    </p:spTree>
    <p:extLst>
      <p:ext uri="{BB962C8B-B14F-4D97-AF65-F5344CB8AC3E}">
        <p14:creationId xmlns:p14="http://schemas.microsoft.com/office/powerpoint/2010/main" val="10064047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wipe(left)">
                                      <p:cBhvr>
                                        <p:cTn id="7" dur="500"/>
                                        <p:tgtEl>
                                          <p:spTgt spid="1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left)">
                                      <p:cBhvr>
                                        <p:cTn id="10" dur="500"/>
                                        <p:tgtEl>
                                          <p:spTgt spid="15">
                                            <p:txEl>
                                              <p:pRg st="0" end="0"/>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left)">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wipe(left)">
                                      <p:cBhvr>
                                        <p:cTn id="22" dur="500"/>
                                        <p:tgtEl>
                                          <p:spTgt spid="15">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
                                            <p:txEl>
                                              <p:pRg st="5" end="5"/>
                                            </p:txEl>
                                          </p:spTgt>
                                        </p:tgtEl>
                                        <p:attrNameLst>
                                          <p:attrName>style.visibility</p:attrName>
                                        </p:attrNameLst>
                                      </p:cBhvr>
                                      <p:to>
                                        <p:strVal val="visible"/>
                                      </p:to>
                                    </p:set>
                                    <p:animEffect transition="in" filter="wipe(left)">
                                      <p:cBhvr>
                                        <p:cTn id="25" dur="500"/>
                                        <p:tgtEl>
                                          <p:spTgt spid="15">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5">
                                            <p:txEl>
                                              <p:pRg st="6" end="6"/>
                                            </p:txEl>
                                          </p:spTgt>
                                        </p:tgtEl>
                                        <p:attrNameLst>
                                          <p:attrName>style.visibility</p:attrName>
                                        </p:attrNameLst>
                                      </p:cBhvr>
                                      <p:to>
                                        <p:strVal val="visible"/>
                                      </p:to>
                                    </p:set>
                                    <p:animEffect transition="in" filter="wipe(left)">
                                      <p:cBhvr>
                                        <p:cTn id="28" dur="500"/>
                                        <p:tgtEl>
                                          <p:spTgt spid="1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xEl>
                                              <p:pRg st="7" end="7"/>
                                            </p:txEl>
                                          </p:spTgt>
                                        </p:tgtEl>
                                        <p:attrNameLst>
                                          <p:attrName>style.visibility</p:attrName>
                                        </p:attrNameLst>
                                      </p:cBhvr>
                                      <p:to>
                                        <p:strVal val="visible"/>
                                      </p:to>
                                    </p:set>
                                    <p:animEffect transition="in" filter="wipe(left)">
                                      <p:cBhvr>
                                        <p:cTn id="33" dur="500"/>
                                        <p:tgtEl>
                                          <p:spTgt spid="15">
                                            <p:txEl>
                                              <p:pRg st="7" end="7"/>
                                            </p:txEl>
                                          </p:spTgt>
                                        </p:tgtEl>
                                      </p:cBhvr>
                                    </p:animEffect>
                                  </p:childTnLst>
                                </p:cTn>
                              </p:par>
                              <p:par>
                                <p:cTn id="34" presetID="1"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xEl>
                                              <p:pRg st="8" end="8"/>
                                            </p:txEl>
                                          </p:spTgt>
                                        </p:tgtEl>
                                        <p:attrNameLst>
                                          <p:attrName>style.visibility</p:attrName>
                                        </p:attrNameLst>
                                      </p:cBhvr>
                                      <p:to>
                                        <p:strVal val="visible"/>
                                      </p:to>
                                    </p:set>
                                    <p:animEffect transition="in" filter="wipe(left)">
                                      <p:cBhvr>
                                        <p:cTn id="40" dur="500"/>
                                        <p:tgtEl>
                                          <p:spTgt spid="15">
                                            <p:txEl>
                                              <p:pRg st="8" end="8"/>
                                            </p:txEl>
                                          </p:spTgt>
                                        </p:tgtEl>
                                      </p:cBhvr>
                                    </p:animEffec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2">
            <a:extLst>
              <a:ext uri="{FF2B5EF4-FFF2-40B4-BE49-F238E27FC236}">
                <a16:creationId xmlns:a16="http://schemas.microsoft.com/office/drawing/2014/main" id="{E9B25302-FC7C-274D-A8C3-F088F395BDD3}"/>
              </a:ext>
            </a:extLst>
          </p:cNvPr>
          <p:cNvSpPr/>
          <p:nvPr/>
        </p:nvSpPr>
        <p:spPr>
          <a:xfrm>
            <a:off x="380410" y="2429245"/>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5" name="Shape 62">
            <a:extLst>
              <a:ext uri="{FF2B5EF4-FFF2-40B4-BE49-F238E27FC236}">
                <a16:creationId xmlns:a16="http://schemas.microsoft.com/office/drawing/2014/main" id="{1C170C92-A733-9045-9264-CE4F2C34B6FB}"/>
              </a:ext>
            </a:extLst>
          </p:cNvPr>
          <p:cNvSpPr/>
          <p:nvPr/>
        </p:nvSpPr>
        <p:spPr>
          <a:xfrm>
            <a:off x="532810" y="705432"/>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15" name="Rectangle 2">
            <a:extLst>
              <a:ext uri="{FF2B5EF4-FFF2-40B4-BE49-F238E27FC236}">
                <a16:creationId xmlns:a16="http://schemas.microsoft.com/office/drawing/2014/main" id="{EF903D97-B4F7-B64A-BF27-2934C8326F08}"/>
              </a:ext>
            </a:extLst>
          </p:cNvPr>
          <p:cNvSpPr>
            <a:spLocks noGrp="1" noChangeArrowheads="1"/>
          </p:cNvSpPr>
          <p:nvPr>
            <p:ph type="body" idx="1"/>
          </p:nvPr>
        </p:nvSpPr>
        <p:spPr>
          <a:xfrm>
            <a:off x="975360" y="2651762"/>
            <a:ext cx="11393850" cy="6494637"/>
          </a:xfrm>
        </p:spPr>
        <p:txBody>
          <a:bodyPr anchor="t" anchorCtr="0">
            <a:noAutofit/>
          </a:bodyPr>
          <a:lstStyle/>
          <a:p>
            <a:pPr marL="0" indent="0">
              <a:spcBef>
                <a:spcPts val="1200"/>
              </a:spcBef>
              <a:buSzPct val="100000"/>
              <a:buNone/>
            </a:pPr>
            <a:r>
              <a:rPr lang="en-US" sz="3600" b="1" dirty="0"/>
              <a:t>Motivation</a:t>
            </a:r>
            <a:r>
              <a:rPr lang="en-US" sz="3600" dirty="0"/>
              <a:t>  (McClelland)</a:t>
            </a:r>
            <a:endParaRPr lang="en-US" sz="3600" b="1" dirty="0"/>
          </a:p>
          <a:p>
            <a:pPr marL="2232025" indent="-552450">
              <a:spcBef>
                <a:spcPts val="1200"/>
              </a:spcBef>
              <a:buSzPct val="100000"/>
              <a:buFont typeface="Arial" panose="020B0604020202020204" pitchFamily="34" charset="0"/>
              <a:buChar char="•"/>
            </a:pPr>
            <a:r>
              <a:rPr lang="en-US" sz="3600" dirty="0"/>
              <a:t>Need for </a:t>
            </a:r>
            <a:r>
              <a:rPr lang="en-US" sz="3600" dirty="0">
                <a:solidFill>
                  <a:schemeClr val="accent5">
                    <a:lumMod val="75000"/>
                  </a:schemeClr>
                </a:solidFill>
              </a:rPr>
              <a:t>achievement</a:t>
            </a:r>
          </a:p>
          <a:p>
            <a:pPr marL="982663" indent="-347663">
              <a:spcBef>
                <a:spcPts val="1200"/>
              </a:spcBef>
              <a:buSzPct val="100000"/>
              <a:buFont typeface="Arial" panose="020B0604020202020204" pitchFamily="34" charset="0"/>
              <a:buChar char="•"/>
            </a:pPr>
            <a:endParaRPr lang="en-US" sz="7200" dirty="0"/>
          </a:p>
          <a:p>
            <a:pPr marL="982663" indent="-347663">
              <a:spcBef>
                <a:spcPts val="1200"/>
              </a:spcBef>
              <a:buSzPct val="100000"/>
              <a:buFont typeface="Arial" panose="020B0604020202020204" pitchFamily="34" charset="0"/>
              <a:buChar char="•"/>
            </a:pPr>
            <a:r>
              <a:rPr lang="en-US" sz="3600" dirty="0"/>
              <a:t>Need for </a:t>
            </a:r>
            <a:r>
              <a:rPr lang="en-US" sz="3600" dirty="0">
                <a:solidFill>
                  <a:schemeClr val="accent5">
                    <a:lumMod val="75000"/>
                  </a:schemeClr>
                </a:solidFill>
              </a:rPr>
              <a:t>power</a:t>
            </a:r>
          </a:p>
          <a:p>
            <a:pPr marL="982663" indent="-347663">
              <a:spcBef>
                <a:spcPts val="1200"/>
              </a:spcBef>
              <a:buSzPct val="100000"/>
              <a:buFont typeface="Arial" panose="020B0604020202020204" pitchFamily="34" charset="0"/>
              <a:buChar char="•"/>
            </a:pPr>
            <a:endParaRPr lang="en-US" sz="7200" dirty="0"/>
          </a:p>
          <a:p>
            <a:pPr marL="2293938" indent="-554038">
              <a:spcBef>
                <a:spcPts val="1200"/>
              </a:spcBef>
              <a:buSzPct val="100000"/>
              <a:buFont typeface="Arial" panose="020B0604020202020204" pitchFamily="34" charset="0"/>
              <a:buChar char="•"/>
            </a:pPr>
            <a:r>
              <a:rPr lang="en-US" sz="3600" dirty="0"/>
              <a:t>Need for </a:t>
            </a:r>
            <a:r>
              <a:rPr lang="en-US" sz="3600" dirty="0">
                <a:solidFill>
                  <a:schemeClr val="accent5">
                    <a:lumMod val="75000"/>
                  </a:schemeClr>
                </a:solidFill>
              </a:rPr>
              <a:t>affiliation</a:t>
            </a:r>
          </a:p>
          <a:p>
            <a:pPr marL="0" indent="0">
              <a:spcBef>
                <a:spcPts val="1200"/>
              </a:spcBef>
              <a:buSzPct val="100000"/>
              <a:buNone/>
            </a:pPr>
            <a:endParaRPr lang="en-US" sz="3600" dirty="0"/>
          </a:p>
        </p:txBody>
      </p:sp>
      <p:sp>
        <p:nvSpPr>
          <p:cNvPr id="8" name="Slide Number Placeholder 6">
            <a:extLst>
              <a:ext uri="{FF2B5EF4-FFF2-40B4-BE49-F238E27FC236}">
                <a16:creationId xmlns:a16="http://schemas.microsoft.com/office/drawing/2014/main" id="{910D672F-EE91-EB4C-8265-7F2B8D4BE51D}"/>
              </a:ext>
            </a:extLst>
          </p:cNvPr>
          <p:cNvSpPr>
            <a:spLocks noGrp="1"/>
          </p:cNvSpPr>
          <p:nvPr>
            <p:ph type="sldNum" sz="quarter" idx="2"/>
          </p:nvPr>
        </p:nvSpPr>
        <p:spPr>
          <a:xfrm>
            <a:off x="12196921" y="9374009"/>
            <a:ext cx="218009" cy="379591"/>
          </a:xfrm>
        </p:spPr>
        <p:txBody>
          <a:bodyPr/>
          <a:lstStyle/>
          <a:p>
            <a:fld id="{86CB4B4D-7CA3-9044-876B-883B54F8677D}" type="slidenum">
              <a:rPr lang="en-US" smtClean="0"/>
              <a:t>6</a:t>
            </a:fld>
            <a:endParaRPr lang="en-US" dirty="0"/>
          </a:p>
        </p:txBody>
      </p:sp>
      <p:pic>
        <p:nvPicPr>
          <p:cNvPr id="3" name="Picture 2" descr="A person holding a flag on top of a mountain&#10;&#10;Description automatically generated">
            <a:extLst>
              <a:ext uri="{FF2B5EF4-FFF2-40B4-BE49-F238E27FC236}">
                <a16:creationId xmlns:a16="http://schemas.microsoft.com/office/drawing/2014/main" id="{9BAF288D-4B06-1DED-2FEB-577B33641AF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15171" y="2763001"/>
            <a:ext cx="2145199" cy="2059391"/>
          </a:xfrm>
          <a:prstGeom prst="rect">
            <a:avLst/>
          </a:prstGeom>
        </p:spPr>
      </p:pic>
      <p:pic>
        <p:nvPicPr>
          <p:cNvPr id="10" name="Picture 9" descr="A green and white fist with a flower in the background&#10;&#10;Description automatically generated">
            <a:extLst>
              <a:ext uri="{FF2B5EF4-FFF2-40B4-BE49-F238E27FC236}">
                <a16:creationId xmlns:a16="http://schemas.microsoft.com/office/drawing/2014/main" id="{3F37AF91-1C1F-1AB2-1556-7609EBFFA10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537899" y="4940998"/>
            <a:ext cx="1978622" cy="1960165"/>
          </a:xfrm>
          <a:prstGeom prst="rect">
            <a:avLst/>
          </a:prstGeom>
        </p:spPr>
      </p:pic>
      <p:pic>
        <p:nvPicPr>
          <p:cNvPr id="12" name="Picture 11" descr="A group of people putting their hands together&#10;&#10;Description automatically generated">
            <a:extLst>
              <a:ext uri="{FF2B5EF4-FFF2-40B4-BE49-F238E27FC236}">
                <a16:creationId xmlns:a16="http://schemas.microsoft.com/office/drawing/2014/main" id="{B388F8C1-88AB-1CE4-31AF-FD846C7FA09C}"/>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846025" y="6972045"/>
            <a:ext cx="3261536" cy="2174357"/>
          </a:xfrm>
          <a:prstGeom prst="rect">
            <a:avLst/>
          </a:prstGeom>
        </p:spPr>
      </p:pic>
      <p:sp>
        <p:nvSpPr>
          <p:cNvPr id="18" name="Title 1">
            <a:extLst>
              <a:ext uri="{FF2B5EF4-FFF2-40B4-BE49-F238E27FC236}">
                <a16:creationId xmlns:a16="http://schemas.microsoft.com/office/drawing/2014/main" id="{396EB795-D167-3BDD-1DA5-94C048E1262C}"/>
              </a:ext>
            </a:extLst>
          </p:cNvPr>
          <p:cNvSpPr>
            <a:spLocks noGrp="1"/>
          </p:cNvSpPr>
          <p:nvPr>
            <p:ph type="title"/>
          </p:nvPr>
        </p:nvSpPr>
        <p:spPr>
          <a:xfrm>
            <a:off x="635590" y="718132"/>
            <a:ext cx="11779340" cy="1733973"/>
          </a:xfrm>
        </p:spPr>
        <p:txBody>
          <a:bodyPr>
            <a:noAutofit/>
          </a:bodyPr>
          <a:lstStyle/>
          <a:p>
            <a:pPr marL="20639" indent="-20639" algn="ctr">
              <a:tabLst>
                <a:tab pos="735050" algn="l"/>
              </a:tabLst>
              <a:defRPr/>
            </a:pPr>
            <a:r>
              <a:rPr lang="en-US" sz="4400" cap="none" dirty="0">
                <a:latin typeface="Gill Sans"/>
              </a:rPr>
              <a:t>Challenges for the Learning-Experience Designer</a:t>
            </a:r>
            <a:endParaRPr lang="en-US" sz="4400" kern="800" dirty="0">
              <a:solidFill>
                <a:schemeClr val="tx1">
                  <a:lumMod val="50000"/>
                </a:schemeClr>
              </a:solidFill>
              <a:latin typeface="+mn-lt"/>
            </a:endParaRPr>
          </a:p>
        </p:txBody>
      </p:sp>
    </p:spTree>
    <p:extLst>
      <p:ext uri="{BB962C8B-B14F-4D97-AF65-F5344CB8AC3E}">
        <p14:creationId xmlns:p14="http://schemas.microsoft.com/office/powerpoint/2010/main" val="4031290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wipe(left)">
                                      <p:cBhvr>
                                        <p:cTn id="7" dur="500"/>
                                        <p:tgtEl>
                                          <p:spTgt spid="1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left)">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wipe(left)">
                                      <p:cBhvr>
                                        <p:cTn id="15" dur="500"/>
                                        <p:tgtEl>
                                          <p:spTgt spid="15">
                                            <p:txEl>
                                              <p:pRg st="1" end="1"/>
                                            </p:txEl>
                                          </p:spTgt>
                                        </p:tgtEl>
                                      </p:cBhvr>
                                    </p:animEffec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left)">
                                      <p:cBhvr>
                                        <p:cTn id="22" dur="500"/>
                                        <p:tgtEl>
                                          <p:spTgt spid="15">
                                            <p:txEl>
                                              <p:pRg st="3" end="3"/>
                                            </p:txEl>
                                          </p:spTgt>
                                        </p:tgtEl>
                                      </p:cBhvr>
                                    </p:animEffec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xEl>
                                              <p:pRg st="5" end="5"/>
                                            </p:txEl>
                                          </p:spTgt>
                                        </p:tgtEl>
                                        <p:attrNameLst>
                                          <p:attrName>style.visibility</p:attrName>
                                        </p:attrNameLst>
                                      </p:cBhvr>
                                      <p:to>
                                        <p:strVal val="visible"/>
                                      </p:to>
                                    </p:set>
                                    <p:animEffect transition="in" filter="wipe(left)">
                                      <p:cBhvr>
                                        <p:cTn id="29" dur="500"/>
                                        <p:tgtEl>
                                          <p:spTgt spid="15">
                                            <p:txEl>
                                              <p:pRg st="5" end="5"/>
                                            </p:txEl>
                                          </p:spTgt>
                                        </p:tgtEl>
                                      </p:cBhvr>
                                    </p:animEffect>
                                  </p:childTnLst>
                                </p:cTn>
                              </p:par>
                              <p:par>
                                <p:cTn id="30" presetID="1"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2">
            <a:extLst>
              <a:ext uri="{FF2B5EF4-FFF2-40B4-BE49-F238E27FC236}">
                <a16:creationId xmlns:a16="http://schemas.microsoft.com/office/drawing/2014/main" id="{E9B25302-FC7C-274D-A8C3-F088F395BDD3}"/>
              </a:ext>
            </a:extLst>
          </p:cNvPr>
          <p:cNvSpPr/>
          <p:nvPr/>
        </p:nvSpPr>
        <p:spPr>
          <a:xfrm>
            <a:off x="380410" y="2429245"/>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5" name="Shape 62">
            <a:extLst>
              <a:ext uri="{FF2B5EF4-FFF2-40B4-BE49-F238E27FC236}">
                <a16:creationId xmlns:a16="http://schemas.microsoft.com/office/drawing/2014/main" id="{1C170C92-A733-9045-9264-CE4F2C34B6FB}"/>
              </a:ext>
            </a:extLst>
          </p:cNvPr>
          <p:cNvSpPr/>
          <p:nvPr/>
        </p:nvSpPr>
        <p:spPr>
          <a:xfrm>
            <a:off x="532810" y="705432"/>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15" name="Rectangle 2">
            <a:extLst>
              <a:ext uri="{FF2B5EF4-FFF2-40B4-BE49-F238E27FC236}">
                <a16:creationId xmlns:a16="http://schemas.microsoft.com/office/drawing/2014/main" id="{EF903D97-B4F7-B64A-BF27-2934C8326F08}"/>
              </a:ext>
            </a:extLst>
          </p:cNvPr>
          <p:cNvSpPr>
            <a:spLocks noGrp="1" noChangeArrowheads="1"/>
          </p:cNvSpPr>
          <p:nvPr>
            <p:ph type="body" idx="1"/>
          </p:nvPr>
        </p:nvSpPr>
        <p:spPr>
          <a:xfrm>
            <a:off x="975360" y="2651762"/>
            <a:ext cx="6838604" cy="6396405"/>
          </a:xfrm>
        </p:spPr>
        <p:txBody>
          <a:bodyPr anchor="t" anchorCtr="0">
            <a:noAutofit/>
          </a:bodyPr>
          <a:lstStyle/>
          <a:p>
            <a:pPr marL="0" indent="0">
              <a:spcBef>
                <a:spcPts val="1200"/>
              </a:spcBef>
              <a:buSzPct val="100000"/>
              <a:buNone/>
            </a:pPr>
            <a:r>
              <a:rPr lang="en-US" sz="3600" b="1" dirty="0"/>
              <a:t>Motivation</a:t>
            </a:r>
          </a:p>
          <a:p>
            <a:pPr marL="1104900" indent="-531813">
              <a:spcBef>
                <a:spcPts val="1200"/>
              </a:spcBef>
              <a:buSzPct val="100000"/>
              <a:buFont typeface="Arial" panose="020B0604020202020204" pitchFamily="34" charset="0"/>
              <a:buChar char="•"/>
            </a:pPr>
            <a:r>
              <a:rPr lang="en-US" sz="3600" dirty="0"/>
              <a:t>Multiple </a:t>
            </a:r>
            <a:r>
              <a:rPr lang="en-US" sz="3600" dirty="0">
                <a:solidFill>
                  <a:schemeClr val="accent5">
                    <a:lumMod val="75000"/>
                  </a:schemeClr>
                </a:solidFill>
              </a:rPr>
              <a:t>levels</a:t>
            </a:r>
            <a:r>
              <a:rPr lang="en-US" sz="3600" dirty="0"/>
              <a:t> of learning/mastery/certification</a:t>
            </a:r>
          </a:p>
          <a:p>
            <a:pPr marL="1104900" indent="-531813">
              <a:spcBef>
                <a:spcPts val="1200"/>
              </a:spcBef>
              <a:buSzPct val="100000"/>
              <a:buFont typeface="Arial" panose="020B0604020202020204" pitchFamily="34" charset="0"/>
              <a:buChar char="•"/>
            </a:pPr>
            <a:r>
              <a:rPr lang="en-US" sz="3400" dirty="0"/>
              <a:t>Simplifying Conditions Method</a:t>
            </a:r>
          </a:p>
          <a:p>
            <a:pPr marL="1104900" indent="-531813">
              <a:spcBef>
                <a:spcPts val="1200"/>
              </a:spcBef>
              <a:buSzPct val="100000"/>
              <a:buFont typeface="Arial" panose="020B0604020202020204" pitchFamily="34" charset="0"/>
              <a:buChar char="•"/>
            </a:pPr>
            <a:endParaRPr lang="en-US" sz="3600" dirty="0"/>
          </a:p>
          <a:p>
            <a:pPr marL="1104900" indent="-531813">
              <a:spcBef>
                <a:spcPts val="1200"/>
              </a:spcBef>
              <a:buSzPct val="100000"/>
              <a:buFont typeface="Arial" panose="020B0604020202020204" pitchFamily="34" charset="0"/>
              <a:buChar char="•"/>
            </a:pPr>
            <a:endParaRPr lang="en-US" sz="3600" dirty="0"/>
          </a:p>
          <a:p>
            <a:pPr marL="1104900" indent="-531813">
              <a:spcBef>
                <a:spcPts val="1200"/>
              </a:spcBef>
              <a:buSzPct val="100000"/>
              <a:buFont typeface="Arial" panose="020B0604020202020204" pitchFamily="34" charset="0"/>
              <a:buChar char="•"/>
            </a:pPr>
            <a:r>
              <a:rPr lang="en-US" sz="3600" dirty="0"/>
              <a:t>Authentic learning experiences: </a:t>
            </a:r>
            <a:r>
              <a:rPr lang="en-US" sz="3600" dirty="0">
                <a:solidFill>
                  <a:schemeClr val="accent5">
                    <a:lumMod val="75000"/>
                  </a:schemeClr>
                </a:solidFill>
              </a:rPr>
              <a:t>VR</a:t>
            </a:r>
            <a:r>
              <a:rPr lang="en-US" sz="3600" dirty="0"/>
              <a:t> and </a:t>
            </a:r>
            <a:r>
              <a:rPr lang="en-US" sz="3600" dirty="0">
                <a:solidFill>
                  <a:schemeClr val="accent5">
                    <a:lumMod val="75000"/>
                  </a:schemeClr>
                </a:solidFill>
              </a:rPr>
              <a:t>AR</a:t>
            </a:r>
          </a:p>
          <a:p>
            <a:pPr marL="0" indent="0">
              <a:spcBef>
                <a:spcPts val="1200"/>
              </a:spcBef>
              <a:buSzPct val="100000"/>
              <a:buNone/>
            </a:pPr>
            <a:endParaRPr lang="en-US" sz="3600" dirty="0"/>
          </a:p>
        </p:txBody>
      </p:sp>
      <p:sp>
        <p:nvSpPr>
          <p:cNvPr id="8" name="Slide Number Placeholder 6">
            <a:extLst>
              <a:ext uri="{FF2B5EF4-FFF2-40B4-BE49-F238E27FC236}">
                <a16:creationId xmlns:a16="http://schemas.microsoft.com/office/drawing/2014/main" id="{910D672F-EE91-EB4C-8265-7F2B8D4BE51D}"/>
              </a:ext>
            </a:extLst>
          </p:cNvPr>
          <p:cNvSpPr>
            <a:spLocks noGrp="1"/>
          </p:cNvSpPr>
          <p:nvPr>
            <p:ph type="sldNum" sz="quarter" idx="2"/>
          </p:nvPr>
        </p:nvSpPr>
        <p:spPr>
          <a:xfrm>
            <a:off x="12196921" y="9374009"/>
            <a:ext cx="218009" cy="379591"/>
          </a:xfrm>
        </p:spPr>
        <p:txBody>
          <a:bodyPr/>
          <a:lstStyle/>
          <a:p>
            <a:fld id="{86CB4B4D-7CA3-9044-876B-883B54F8677D}" type="slidenum">
              <a:rPr lang="en-US" smtClean="0"/>
              <a:t>7</a:t>
            </a:fld>
            <a:endParaRPr lang="en-US" dirty="0"/>
          </a:p>
        </p:txBody>
      </p:sp>
      <p:pic>
        <p:nvPicPr>
          <p:cNvPr id="3" name="Picture 2" descr="A diagram of expert&#10;&#10;Description automatically generated">
            <a:extLst>
              <a:ext uri="{FF2B5EF4-FFF2-40B4-BE49-F238E27FC236}">
                <a16:creationId xmlns:a16="http://schemas.microsoft.com/office/drawing/2014/main" id="{B9CABC20-7C6B-BAE1-8209-151FFE91814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13965" y="2826325"/>
            <a:ext cx="4555246" cy="2966534"/>
          </a:xfrm>
          <a:prstGeom prst="rect">
            <a:avLst/>
          </a:prstGeom>
        </p:spPr>
      </p:pic>
      <p:pic>
        <p:nvPicPr>
          <p:cNvPr id="9" name="Picture 8" descr="A close-up of a virtual reality headset&#10;&#10;Description automatically generated">
            <a:extLst>
              <a:ext uri="{FF2B5EF4-FFF2-40B4-BE49-F238E27FC236}">
                <a16:creationId xmlns:a16="http://schemas.microsoft.com/office/drawing/2014/main" id="{9F20DF43-1EC6-3ECA-E892-857E41F27D9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944001" y="6033255"/>
            <a:ext cx="5425209" cy="3042834"/>
          </a:xfrm>
          <a:prstGeom prst="rect">
            <a:avLst/>
          </a:prstGeom>
        </p:spPr>
      </p:pic>
      <p:sp>
        <p:nvSpPr>
          <p:cNvPr id="14" name="Title 1">
            <a:extLst>
              <a:ext uri="{FF2B5EF4-FFF2-40B4-BE49-F238E27FC236}">
                <a16:creationId xmlns:a16="http://schemas.microsoft.com/office/drawing/2014/main" id="{9A27BBF2-84A2-3DA2-2E86-8403CA7925A0}"/>
              </a:ext>
            </a:extLst>
          </p:cNvPr>
          <p:cNvSpPr>
            <a:spLocks noGrp="1"/>
          </p:cNvSpPr>
          <p:nvPr>
            <p:ph type="title"/>
          </p:nvPr>
        </p:nvSpPr>
        <p:spPr>
          <a:xfrm>
            <a:off x="635590" y="718132"/>
            <a:ext cx="11779340" cy="1733973"/>
          </a:xfrm>
        </p:spPr>
        <p:txBody>
          <a:bodyPr>
            <a:noAutofit/>
          </a:bodyPr>
          <a:lstStyle/>
          <a:p>
            <a:pPr marL="20639" indent="-20639" algn="ctr">
              <a:tabLst>
                <a:tab pos="735050" algn="l"/>
              </a:tabLst>
              <a:defRPr/>
            </a:pPr>
            <a:r>
              <a:rPr lang="en-US" sz="4400" cap="none" dirty="0">
                <a:latin typeface="Gill Sans"/>
              </a:rPr>
              <a:t>Challenges for the Learning-Experience Designer</a:t>
            </a:r>
            <a:endParaRPr lang="en-US" sz="4400" kern="800" dirty="0">
              <a:solidFill>
                <a:schemeClr val="tx1">
                  <a:lumMod val="50000"/>
                </a:schemeClr>
              </a:solidFill>
              <a:latin typeface="+mn-lt"/>
            </a:endParaRPr>
          </a:p>
        </p:txBody>
      </p:sp>
    </p:spTree>
    <p:extLst>
      <p:ext uri="{BB962C8B-B14F-4D97-AF65-F5344CB8AC3E}">
        <p14:creationId xmlns:p14="http://schemas.microsoft.com/office/powerpoint/2010/main" val="36067423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wipe(left)">
                                      <p:cBhvr>
                                        <p:cTn id="7" dur="500"/>
                                        <p:tgtEl>
                                          <p:spTgt spid="1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left)">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wipe(left)">
                                      <p:cBhvr>
                                        <p:cTn id="15" dur="500"/>
                                        <p:tgtEl>
                                          <p:spTgt spid="15">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Effect transition="in" filter="wipe(left)">
                                      <p:cBhvr>
                                        <p:cTn id="18" dur="500"/>
                                        <p:tgtEl>
                                          <p:spTgt spid="15">
                                            <p:txEl>
                                              <p:pRg st="2" end="2"/>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xEl>
                                              <p:pRg st="5" end="5"/>
                                            </p:txEl>
                                          </p:spTgt>
                                        </p:tgtEl>
                                        <p:attrNameLst>
                                          <p:attrName>style.visibility</p:attrName>
                                        </p:attrNameLst>
                                      </p:cBhvr>
                                      <p:to>
                                        <p:strVal val="visible"/>
                                      </p:to>
                                    </p:set>
                                    <p:animEffect transition="in" filter="wipe(left)">
                                      <p:cBhvr>
                                        <p:cTn id="25" dur="500"/>
                                        <p:tgtEl>
                                          <p:spTgt spid="15">
                                            <p:txEl>
                                              <p:pRg st="5" end="5"/>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2">
            <a:extLst>
              <a:ext uri="{FF2B5EF4-FFF2-40B4-BE49-F238E27FC236}">
                <a16:creationId xmlns:a16="http://schemas.microsoft.com/office/drawing/2014/main" id="{E9B25302-FC7C-274D-A8C3-F088F395BDD3}"/>
              </a:ext>
            </a:extLst>
          </p:cNvPr>
          <p:cNvSpPr/>
          <p:nvPr/>
        </p:nvSpPr>
        <p:spPr>
          <a:xfrm>
            <a:off x="380410" y="2429245"/>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5" name="Shape 62">
            <a:extLst>
              <a:ext uri="{FF2B5EF4-FFF2-40B4-BE49-F238E27FC236}">
                <a16:creationId xmlns:a16="http://schemas.microsoft.com/office/drawing/2014/main" id="{1C170C92-A733-9045-9264-CE4F2C34B6FB}"/>
              </a:ext>
            </a:extLst>
          </p:cNvPr>
          <p:cNvSpPr/>
          <p:nvPr/>
        </p:nvSpPr>
        <p:spPr>
          <a:xfrm>
            <a:off x="532810" y="705432"/>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15" name="Rectangle 2">
            <a:extLst>
              <a:ext uri="{FF2B5EF4-FFF2-40B4-BE49-F238E27FC236}">
                <a16:creationId xmlns:a16="http://schemas.microsoft.com/office/drawing/2014/main" id="{EF903D97-B4F7-B64A-BF27-2934C8326F08}"/>
              </a:ext>
            </a:extLst>
          </p:cNvPr>
          <p:cNvSpPr>
            <a:spLocks noGrp="1" noChangeArrowheads="1"/>
          </p:cNvSpPr>
          <p:nvPr>
            <p:ph type="body" idx="1"/>
          </p:nvPr>
        </p:nvSpPr>
        <p:spPr>
          <a:xfrm>
            <a:off x="975360" y="2651762"/>
            <a:ext cx="5716385" cy="6396405"/>
          </a:xfrm>
        </p:spPr>
        <p:txBody>
          <a:bodyPr anchor="t" anchorCtr="0">
            <a:noAutofit/>
          </a:bodyPr>
          <a:lstStyle/>
          <a:p>
            <a:pPr marL="0" indent="0">
              <a:spcBef>
                <a:spcPts val="1200"/>
              </a:spcBef>
              <a:buSzPct val="100000"/>
              <a:buNone/>
            </a:pPr>
            <a:r>
              <a:rPr lang="en-US" sz="3600" b="1" dirty="0"/>
              <a:t>Fuzzy vision</a:t>
            </a:r>
            <a:endParaRPr lang="en-US" sz="3200" dirty="0"/>
          </a:p>
          <a:p>
            <a:pPr marL="19050" indent="0">
              <a:spcBef>
                <a:spcPts val="2400"/>
              </a:spcBef>
              <a:buSzPct val="100000"/>
              <a:buNone/>
            </a:pPr>
            <a:r>
              <a:rPr lang="en-US" sz="3200" dirty="0">
                <a:solidFill>
                  <a:schemeClr val="accent5">
                    <a:lumMod val="75000"/>
                  </a:schemeClr>
                </a:solidFill>
              </a:rPr>
              <a:t>Content</a:t>
            </a:r>
          </a:p>
          <a:p>
            <a:pPr marL="866775" indent="-457200">
              <a:spcBef>
                <a:spcPts val="1200"/>
              </a:spcBef>
              <a:buSzPct val="100000"/>
              <a:buFont typeface="Arial" panose="020B0604020202020204" pitchFamily="34" charset="0"/>
              <a:buChar char="•"/>
            </a:pPr>
            <a:r>
              <a:rPr lang="en-US" sz="3200" dirty="0"/>
              <a:t>Task or topic focus</a:t>
            </a:r>
          </a:p>
          <a:p>
            <a:pPr marL="866775" indent="-457200">
              <a:spcBef>
                <a:spcPts val="1200"/>
              </a:spcBef>
              <a:buSzPct val="100000"/>
              <a:buFont typeface="Arial" panose="020B0604020202020204" pitchFamily="34" charset="0"/>
              <a:buChar char="•"/>
            </a:pPr>
            <a:r>
              <a:rPr lang="en-US" sz="3200" dirty="0"/>
              <a:t>Scope (how much content)</a:t>
            </a:r>
          </a:p>
          <a:p>
            <a:pPr marL="866775" indent="-457200">
              <a:spcBef>
                <a:spcPts val="1200"/>
              </a:spcBef>
              <a:buSzPct val="100000"/>
              <a:buFont typeface="Arial" panose="020B0604020202020204" pitchFamily="34" charset="0"/>
              <a:buChar char="•"/>
            </a:pPr>
            <a:r>
              <a:rPr lang="en-US" sz="3200" dirty="0"/>
              <a:t>Levels of expertise</a:t>
            </a:r>
          </a:p>
          <a:p>
            <a:pPr marL="866775" indent="-457200">
              <a:spcBef>
                <a:spcPts val="1200"/>
              </a:spcBef>
              <a:buSzPct val="100000"/>
              <a:buFont typeface="Arial" panose="020B0604020202020204" pitchFamily="34" charset="0"/>
              <a:buChar char="•"/>
            </a:pPr>
            <a:r>
              <a:rPr lang="en-US" sz="3200" dirty="0"/>
              <a:t>Bite-sized chunks</a:t>
            </a:r>
          </a:p>
          <a:p>
            <a:pPr marL="19050" indent="0">
              <a:spcBef>
                <a:spcPts val="2400"/>
              </a:spcBef>
              <a:buSzPct val="100000"/>
              <a:buNone/>
            </a:pPr>
            <a:r>
              <a:rPr lang="en-US" sz="3200" dirty="0">
                <a:solidFill>
                  <a:schemeClr val="accent5">
                    <a:lumMod val="75000"/>
                  </a:schemeClr>
                </a:solidFill>
              </a:rPr>
              <a:t>Methods</a:t>
            </a:r>
          </a:p>
          <a:p>
            <a:pPr marL="858838" indent="-490538">
              <a:spcBef>
                <a:spcPts val="1200"/>
              </a:spcBef>
              <a:buSzPct val="100000"/>
              <a:buFont typeface="Arial" panose="020B0604020202020204" pitchFamily="34" charset="0"/>
              <a:buChar char="•"/>
            </a:pPr>
            <a:r>
              <a:rPr lang="en-US" sz="3200" dirty="0"/>
              <a:t>Motivation</a:t>
            </a:r>
          </a:p>
        </p:txBody>
      </p:sp>
      <p:sp>
        <p:nvSpPr>
          <p:cNvPr id="8" name="Slide Number Placeholder 6">
            <a:extLst>
              <a:ext uri="{FF2B5EF4-FFF2-40B4-BE49-F238E27FC236}">
                <a16:creationId xmlns:a16="http://schemas.microsoft.com/office/drawing/2014/main" id="{910D672F-EE91-EB4C-8265-7F2B8D4BE51D}"/>
              </a:ext>
            </a:extLst>
          </p:cNvPr>
          <p:cNvSpPr>
            <a:spLocks noGrp="1"/>
          </p:cNvSpPr>
          <p:nvPr>
            <p:ph type="sldNum" sz="quarter" idx="2"/>
          </p:nvPr>
        </p:nvSpPr>
        <p:spPr>
          <a:xfrm>
            <a:off x="12196921" y="9374009"/>
            <a:ext cx="218009" cy="379591"/>
          </a:xfrm>
        </p:spPr>
        <p:txBody>
          <a:bodyPr/>
          <a:lstStyle/>
          <a:p>
            <a:fld id="{86CB4B4D-7CA3-9044-876B-883B54F8677D}" type="slidenum">
              <a:rPr lang="en-US" smtClean="0"/>
              <a:t>8</a:t>
            </a:fld>
            <a:endParaRPr lang="en-US" dirty="0"/>
          </a:p>
        </p:txBody>
      </p:sp>
      <p:pic>
        <p:nvPicPr>
          <p:cNvPr id="17" name="Picture 16" descr="A picture containing graphical user interface&#10;&#10;Description automatically generated">
            <a:extLst>
              <a:ext uri="{FF2B5EF4-FFF2-40B4-BE49-F238E27FC236}">
                <a16:creationId xmlns:a16="http://schemas.microsoft.com/office/drawing/2014/main" id="{5680F2BC-2644-AABE-22A4-8ADEA8E8B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931" y="2406386"/>
            <a:ext cx="4645990" cy="6671641"/>
          </a:xfrm>
          <a:prstGeom prst="rect">
            <a:avLst/>
          </a:prstGeom>
        </p:spPr>
      </p:pic>
      <p:sp>
        <p:nvSpPr>
          <p:cNvPr id="10" name="Title 1">
            <a:extLst>
              <a:ext uri="{FF2B5EF4-FFF2-40B4-BE49-F238E27FC236}">
                <a16:creationId xmlns:a16="http://schemas.microsoft.com/office/drawing/2014/main" id="{4F24E942-1634-41D1-6C5D-8D6DB4955809}"/>
              </a:ext>
            </a:extLst>
          </p:cNvPr>
          <p:cNvSpPr>
            <a:spLocks noGrp="1"/>
          </p:cNvSpPr>
          <p:nvPr>
            <p:ph type="title"/>
          </p:nvPr>
        </p:nvSpPr>
        <p:spPr>
          <a:xfrm>
            <a:off x="635590" y="718132"/>
            <a:ext cx="11779340" cy="1733973"/>
          </a:xfrm>
        </p:spPr>
        <p:txBody>
          <a:bodyPr>
            <a:noAutofit/>
          </a:bodyPr>
          <a:lstStyle/>
          <a:p>
            <a:pPr marL="20639" indent="-20639" algn="ctr">
              <a:tabLst>
                <a:tab pos="735050" algn="l"/>
              </a:tabLst>
              <a:defRPr/>
            </a:pPr>
            <a:r>
              <a:rPr lang="en-US" sz="4400" cap="none" dirty="0">
                <a:latin typeface="Gill Sans"/>
              </a:rPr>
              <a:t>Challenges for the Learning-Experience Designer</a:t>
            </a:r>
            <a:endParaRPr lang="en-US" sz="4400" kern="800" dirty="0">
              <a:solidFill>
                <a:schemeClr val="tx1">
                  <a:lumMod val="50000"/>
                </a:schemeClr>
              </a:solidFill>
              <a:latin typeface="+mn-lt"/>
            </a:endParaRPr>
          </a:p>
        </p:txBody>
      </p:sp>
    </p:spTree>
    <p:extLst>
      <p:ext uri="{BB962C8B-B14F-4D97-AF65-F5344CB8AC3E}">
        <p14:creationId xmlns:p14="http://schemas.microsoft.com/office/powerpoint/2010/main" val="840383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wipe(left)">
                                      <p:cBhvr>
                                        <p:cTn id="7" dur="500"/>
                                        <p:tgtEl>
                                          <p:spTgt spid="1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left)">
                                      <p:cBhvr>
                                        <p:cTn id="10" dur="500"/>
                                        <p:tgtEl>
                                          <p:spTgt spid="15">
                                            <p:txEl>
                                              <p:pRg st="0" end="0"/>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left)">
                                      <p:cBhvr>
                                        <p:cTn id="17" dur="500"/>
                                        <p:tgtEl>
                                          <p:spTgt spid="15">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wipe(left)">
                                      <p:cBhvr>
                                        <p:cTn id="20" dur="500"/>
                                        <p:tgtEl>
                                          <p:spTgt spid="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Effect transition="in" filter="wipe(left)">
                                      <p:cBhvr>
                                        <p:cTn id="25" dur="500"/>
                                        <p:tgtEl>
                                          <p:spTgt spid="1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xEl>
                                              <p:pRg st="4" end="4"/>
                                            </p:txEl>
                                          </p:spTgt>
                                        </p:tgtEl>
                                        <p:attrNameLst>
                                          <p:attrName>style.visibility</p:attrName>
                                        </p:attrNameLst>
                                      </p:cBhvr>
                                      <p:to>
                                        <p:strVal val="visible"/>
                                      </p:to>
                                    </p:set>
                                    <p:animEffect transition="in" filter="wipe(left)">
                                      <p:cBhvr>
                                        <p:cTn id="30" dur="500"/>
                                        <p:tgtEl>
                                          <p:spTgt spid="1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xEl>
                                              <p:pRg st="5" end="5"/>
                                            </p:txEl>
                                          </p:spTgt>
                                        </p:tgtEl>
                                        <p:attrNameLst>
                                          <p:attrName>style.visibility</p:attrName>
                                        </p:attrNameLst>
                                      </p:cBhvr>
                                      <p:to>
                                        <p:strVal val="visible"/>
                                      </p:to>
                                    </p:set>
                                    <p:animEffect transition="in" filter="wipe(left)">
                                      <p:cBhvr>
                                        <p:cTn id="35" dur="500"/>
                                        <p:tgtEl>
                                          <p:spTgt spid="1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xEl>
                                              <p:pRg st="6" end="6"/>
                                            </p:txEl>
                                          </p:spTgt>
                                        </p:tgtEl>
                                        <p:attrNameLst>
                                          <p:attrName>style.visibility</p:attrName>
                                        </p:attrNameLst>
                                      </p:cBhvr>
                                      <p:to>
                                        <p:strVal val="visible"/>
                                      </p:to>
                                    </p:set>
                                    <p:animEffect transition="in" filter="wipe(left)">
                                      <p:cBhvr>
                                        <p:cTn id="40" dur="500"/>
                                        <p:tgtEl>
                                          <p:spTgt spid="15">
                                            <p:txEl>
                                              <p:pRg st="6" end="6"/>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5">
                                            <p:txEl>
                                              <p:pRg st="7" end="7"/>
                                            </p:txEl>
                                          </p:spTgt>
                                        </p:tgtEl>
                                        <p:attrNameLst>
                                          <p:attrName>style.visibility</p:attrName>
                                        </p:attrNameLst>
                                      </p:cBhvr>
                                      <p:to>
                                        <p:strVal val="visible"/>
                                      </p:to>
                                    </p:set>
                                    <p:animEffect transition="in" filter="wipe(left)">
                                      <p:cBhvr>
                                        <p:cTn id="43" dur="5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2">
            <a:extLst>
              <a:ext uri="{FF2B5EF4-FFF2-40B4-BE49-F238E27FC236}">
                <a16:creationId xmlns:a16="http://schemas.microsoft.com/office/drawing/2014/main" id="{E9B25302-FC7C-274D-A8C3-F088F395BDD3}"/>
              </a:ext>
            </a:extLst>
          </p:cNvPr>
          <p:cNvSpPr/>
          <p:nvPr/>
        </p:nvSpPr>
        <p:spPr>
          <a:xfrm>
            <a:off x="380410" y="2429245"/>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5" name="Shape 62">
            <a:extLst>
              <a:ext uri="{FF2B5EF4-FFF2-40B4-BE49-F238E27FC236}">
                <a16:creationId xmlns:a16="http://schemas.microsoft.com/office/drawing/2014/main" id="{1C170C92-A733-9045-9264-CE4F2C34B6FB}"/>
              </a:ext>
            </a:extLst>
          </p:cNvPr>
          <p:cNvSpPr/>
          <p:nvPr/>
        </p:nvSpPr>
        <p:spPr>
          <a:xfrm>
            <a:off x="532810" y="705432"/>
            <a:ext cx="11988800" cy="0"/>
          </a:xfrm>
          <a:prstGeom prst="line">
            <a:avLst/>
          </a:prstGeom>
          <a:ln w="12700">
            <a:solidFill>
              <a:srgbClr val="444444">
                <a:alpha val="30000"/>
              </a:srgbClr>
            </a:solidFill>
            <a:miter lim="400000"/>
          </a:ln>
        </p:spPr>
        <p:txBody>
          <a:bodyPr lIns="50800" tIns="50800" rIns="50800" bIns="50800" anchor="ctr"/>
          <a:lstStyle/>
          <a:p>
            <a:pPr algn="l" defTabSz="457223">
              <a:defRPr sz="1200">
                <a:solidFill>
                  <a:srgbClr val="000000"/>
                </a:solidFill>
                <a:latin typeface="Helvetica"/>
                <a:ea typeface="Helvetica"/>
                <a:cs typeface="Helvetica"/>
                <a:sym typeface="Helvetica"/>
              </a:defRPr>
            </a:pPr>
            <a:endParaRPr sz="1200"/>
          </a:p>
        </p:txBody>
      </p:sp>
      <p:sp>
        <p:nvSpPr>
          <p:cNvPr id="15" name="Rectangle 2">
            <a:extLst>
              <a:ext uri="{FF2B5EF4-FFF2-40B4-BE49-F238E27FC236}">
                <a16:creationId xmlns:a16="http://schemas.microsoft.com/office/drawing/2014/main" id="{EF903D97-B4F7-B64A-BF27-2934C8326F08}"/>
              </a:ext>
            </a:extLst>
          </p:cNvPr>
          <p:cNvSpPr>
            <a:spLocks noGrp="1" noChangeArrowheads="1"/>
          </p:cNvSpPr>
          <p:nvPr>
            <p:ph type="body" idx="1"/>
          </p:nvPr>
        </p:nvSpPr>
        <p:spPr>
          <a:xfrm>
            <a:off x="975359" y="2651762"/>
            <a:ext cx="10331977" cy="6396405"/>
          </a:xfrm>
        </p:spPr>
        <p:txBody>
          <a:bodyPr anchor="t" anchorCtr="0">
            <a:noAutofit/>
          </a:bodyPr>
          <a:lstStyle/>
          <a:p>
            <a:pPr marL="0" indent="0">
              <a:spcBef>
                <a:spcPts val="1200"/>
              </a:spcBef>
              <a:buSzPct val="100000"/>
              <a:buNone/>
            </a:pPr>
            <a:r>
              <a:rPr lang="en-US" sz="3600" b="1" dirty="0"/>
              <a:t>Motivation </a:t>
            </a:r>
            <a:r>
              <a:rPr lang="en-US" sz="3600" dirty="0"/>
              <a:t>is key</a:t>
            </a:r>
          </a:p>
          <a:p>
            <a:pPr marL="0" indent="0">
              <a:spcBef>
                <a:spcPts val="2400"/>
              </a:spcBef>
              <a:buSzPct val="100000"/>
              <a:buNone/>
            </a:pPr>
            <a:r>
              <a:rPr lang="en-US" sz="3600" dirty="0"/>
              <a:t>Need for </a:t>
            </a:r>
            <a:r>
              <a:rPr lang="en-US" sz="3600" dirty="0">
                <a:solidFill>
                  <a:schemeClr val="accent5">
                    <a:lumMod val="75000"/>
                  </a:schemeClr>
                </a:solidFill>
              </a:rPr>
              <a:t>achievement</a:t>
            </a:r>
          </a:p>
          <a:p>
            <a:pPr marL="874713" indent="-393700">
              <a:spcBef>
                <a:spcPts val="0"/>
              </a:spcBef>
              <a:buSzPct val="100000"/>
              <a:buFont typeface="Arial" panose="020B0604020202020204" pitchFamily="34" charset="0"/>
              <a:buChar char="•"/>
            </a:pPr>
            <a:r>
              <a:rPr lang="en-US" sz="3200" dirty="0"/>
              <a:t>Projects, immersion, certification</a:t>
            </a:r>
          </a:p>
          <a:p>
            <a:pPr marL="0" indent="0">
              <a:spcBef>
                <a:spcPts val="2400"/>
              </a:spcBef>
              <a:buSzPct val="100000"/>
              <a:buNone/>
            </a:pPr>
            <a:r>
              <a:rPr lang="en-US" sz="3600" dirty="0"/>
              <a:t>Need for </a:t>
            </a:r>
            <a:r>
              <a:rPr lang="en-US" sz="3600" dirty="0">
                <a:solidFill>
                  <a:schemeClr val="accent5">
                    <a:lumMod val="75000"/>
                  </a:schemeClr>
                </a:solidFill>
              </a:rPr>
              <a:t>power</a:t>
            </a:r>
          </a:p>
          <a:p>
            <a:pPr marL="874713" indent="-393700">
              <a:spcBef>
                <a:spcPts val="0"/>
              </a:spcBef>
              <a:buSzPct val="100000"/>
              <a:buFont typeface="Arial" panose="020B0604020202020204" pitchFamily="34" charset="0"/>
              <a:buChar char="•"/>
            </a:pPr>
            <a:r>
              <a:rPr lang="en-US" sz="3200" dirty="0"/>
              <a:t>Time-flexibility, self-direction</a:t>
            </a:r>
          </a:p>
          <a:p>
            <a:pPr marL="0" indent="0">
              <a:spcBef>
                <a:spcPts val="2400"/>
              </a:spcBef>
              <a:buSzPct val="100000"/>
              <a:buNone/>
            </a:pPr>
            <a:r>
              <a:rPr lang="en-US" sz="3600" dirty="0"/>
              <a:t>Need for </a:t>
            </a:r>
            <a:r>
              <a:rPr lang="en-US" sz="3600" dirty="0">
                <a:solidFill>
                  <a:schemeClr val="accent5">
                    <a:lumMod val="75000"/>
                  </a:schemeClr>
                </a:solidFill>
              </a:rPr>
              <a:t>affiliation</a:t>
            </a:r>
          </a:p>
          <a:p>
            <a:pPr marL="874713" indent="-393700">
              <a:spcBef>
                <a:spcPts val="0"/>
              </a:spcBef>
              <a:buSzPct val="100000"/>
              <a:buFont typeface="Arial" panose="020B0604020202020204" pitchFamily="34" charset="0"/>
              <a:buChar char="•"/>
            </a:pPr>
            <a:r>
              <a:rPr lang="en-US" sz="3200" dirty="0"/>
              <a:t>Teams</a:t>
            </a:r>
          </a:p>
          <a:p>
            <a:pPr marL="0" indent="0">
              <a:spcBef>
                <a:spcPts val="3600"/>
              </a:spcBef>
              <a:buSzPct val="100000"/>
              <a:buNone/>
            </a:pPr>
            <a:r>
              <a:rPr lang="en-US" sz="3600" dirty="0"/>
              <a:t>Projects can be inefficient and frustrating.</a:t>
            </a:r>
          </a:p>
          <a:p>
            <a:pPr marL="0" indent="0">
              <a:spcBef>
                <a:spcPts val="0"/>
              </a:spcBef>
              <a:buSzPct val="100000"/>
              <a:buNone/>
            </a:pPr>
            <a:r>
              <a:rPr lang="en-US" sz="3600" dirty="0"/>
              <a:t>Teammates can be freeloaders.</a:t>
            </a:r>
          </a:p>
        </p:txBody>
      </p:sp>
      <p:sp>
        <p:nvSpPr>
          <p:cNvPr id="8" name="Slide Number Placeholder 6">
            <a:extLst>
              <a:ext uri="{FF2B5EF4-FFF2-40B4-BE49-F238E27FC236}">
                <a16:creationId xmlns:a16="http://schemas.microsoft.com/office/drawing/2014/main" id="{910D672F-EE91-EB4C-8265-7F2B8D4BE51D}"/>
              </a:ext>
            </a:extLst>
          </p:cNvPr>
          <p:cNvSpPr>
            <a:spLocks noGrp="1"/>
          </p:cNvSpPr>
          <p:nvPr>
            <p:ph type="sldNum" sz="quarter" idx="2"/>
          </p:nvPr>
        </p:nvSpPr>
        <p:spPr>
          <a:xfrm>
            <a:off x="12196921" y="9374009"/>
            <a:ext cx="218009" cy="379591"/>
          </a:xfrm>
        </p:spPr>
        <p:txBody>
          <a:bodyPr/>
          <a:lstStyle/>
          <a:p>
            <a:fld id="{86CB4B4D-7CA3-9044-876B-883B54F8677D}" type="slidenum">
              <a:rPr lang="en-US" smtClean="0"/>
              <a:t>9</a:t>
            </a:fld>
            <a:endParaRPr lang="en-US" dirty="0"/>
          </a:p>
        </p:txBody>
      </p:sp>
      <p:sp>
        <p:nvSpPr>
          <p:cNvPr id="18" name="Title 1">
            <a:extLst>
              <a:ext uri="{FF2B5EF4-FFF2-40B4-BE49-F238E27FC236}">
                <a16:creationId xmlns:a16="http://schemas.microsoft.com/office/drawing/2014/main" id="{B2AF18EF-49FA-8EF9-104F-27343FA28DCA}"/>
              </a:ext>
            </a:extLst>
          </p:cNvPr>
          <p:cNvSpPr>
            <a:spLocks noGrp="1"/>
          </p:cNvSpPr>
          <p:nvPr>
            <p:ph type="title"/>
          </p:nvPr>
        </p:nvSpPr>
        <p:spPr>
          <a:xfrm>
            <a:off x="635590" y="718132"/>
            <a:ext cx="11779340" cy="1733973"/>
          </a:xfrm>
        </p:spPr>
        <p:txBody>
          <a:bodyPr>
            <a:noAutofit/>
          </a:bodyPr>
          <a:lstStyle/>
          <a:p>
            <a:pPr marL="20639" indent="-20639" algn="ctr">
              <a:tabLst>
                <a:tab pos="735050" algn="l"/>
              </a:tabLst>
              <a:defRPr/>
            </a:pPr>
            <a:r>
              <a:rPr lang="en-US" sz="4400" cap="none" dirty="0">
                <a:latin typeface="Gill Sans"/>
              </a:rPr>
              <a:t>Challenges for the Learning-Experience Designer</a:t>
            </a:r>
            <a:endParaRPr lang="en-US" sz="4400" kern="800" dirty="0">
              <a:solidFill>
                <a:schemeClr val="tx1">
                  <a:lumMod val="50000"/>
                </a:schemeClr>
              </a:solidFill>
              <a:latin typeface="+mn-lt"/>
            </a:endParaRPr>
          </a:p>
        </p:txBody>
      </p:sp>
      <p:pic>
        <p:nvPicPr>
          <p:cNvPr id="19" name="Picture 18" descr="A person holding a flag on top of a mountain&#10;&#10;Description automatically generated">
            <a:extLst>
              <a:ext uri="{FF2B5EF4-FFF2-40B4-BE49-F238E27FC236}">
                <a16:creationId xmlns:a16="http://schemas.microsoft.com/office/drawing/2014/main" id="{A1F84273-9D95-FDCB-B8AC-666C2910048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84966" y="2697648"/>
            <a:ext cx="2145199" cy="2059391"/>
          </a:xfrm>
          <a:prstGeom prst="rect">
            <a:avLst/>
          </a:prstGeom>
        </p:spPr>
      </p:pic>
      <p:pic>
        <p:nvPicPr>
          <p:cNvPr id="20" name="Picture 19" descr="A green and white fist with a flower in the background&#10;&#10;Description automatically generated">
            <a:extLst>
              <a:ext uri="{FF2B5EF4-FFF2-40B4-BE49-F238E27FC236}">
                <a16:creationId xmlns:a16="http://schemas.microsoft.com/office/drawing/2014/main" id="{A3070240-4628-2CFF-499C-9D659AB4559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910058" y="4745670"/>
            <a:ext cx="1978622" cy="1960165"/>
          </a:xfrm>
          <a:prstGeom prst="rect">
            <a:avLst/>
          </a:prstGeom>
        </p:spPr>
      </p:pic>
      <p:pic>
        <p:nvPicPr>
          <p:cNvPr id="21" name="Picture 20" descr="A group of people putting their hands together&#10;&#10;Description automatically generated">
            <a:extLst>
              <a:ext uri="{FF2B5EF4-FFF2-40B4-BE49-F238E27FC236}">
                <a16:creationId xmlns:a16="http://schemas.microsoft.com/office/drawing/2014/main" id="{A25CBEE0-C6EB-27AE-88A7-9581A725F6F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153394" y="5725752"/>
            <a:ext cx="3261536" cy="2174357"/>
          </a:xfrm>
          <a:prstGeom prst="rect">
            <a:avLst/>
          </a:prstGeom>
        </p:spPr>
      </p:pic>
    </p:spTree>
    <p:extLst>
      <p:ext uri="{BB962C8B-B14F-4D97-AF65-F5344CB8AC3E}">
        <p14:creationId xmlns:p14="http://schemas.microsoft.com/office/powerpoint/2010/main" val="28978823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wipe(left)">
                                      <p:cBhvr>
                                        <p:cTn id="7" dur="500"/>
                                        <p:tgtEl>
                                          <p:spTgt spid="1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left)">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wipe(left)">
                                      <p:cBhvr>
                                        <p:cTn id="15" dur="500"/>
                                        <p:tgtEl>
                                          <p:spTgt spid="15">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Effect transition="in" filter="wipe(left)">
                                      <p:cBhvr>
                                        <p:cTn id="18" dur="500"/>
                                        <p:tgtEl>
                                          <p:spTgt spid="15">
                                            <p:txEl>
                                              <p:pRg st="2" end="2"/>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Effect transition="in" filter="wipe(left)">
                                      <p:cBhvr>
                                        <p:cTn id="25" dur="500"/>
                                        <p:tgtEl>
                                          <p:spTgt spid="15">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5">
                                            <p:txEl>
                                              <p:pRg st="4" end="4"/>
                                            </p:txEl>
                                          </p:spTgt>
                                        </p:tgtEl>
                                        <p:attrNameLst>
                                          <p:attrName>style.visibility</p:attrName>
                                        </p:attrNameLst>
                                      </p:cBhvr>
                                      <p:to>
                                        <p:strVal val="visible"/>
                                      </p:to>
                                    </p:set>
                                    <p:animEffect transition="in" filter="wipe(left)">
                                      <p:cBhvr>
                                        <p:cTn id="28" dur="500"/>
                                        <p:tgtEl>
                                          <p:spTgt spid="15">
                                            <p:txEl>
                                              <p:pRg st="4" end="4"/>
                                            </p:txEl>
                                          </p:spTgt>
                                        </p:tgtEl>
                                      </p:cBhvr>
                                    </p:animEffec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xEl>
                                              <p:pRg st="5" end="5"/>
                                            </p:txEl>
                                          </p:spTgt>
                                        </p:tgtEl>
                                        <p:attrNameLst>
                                          <p:attrName>style.visibility</p:attrName>
                                        </p:attrNameLst>
                                      </p:cBhvr>
                                      <p:to>
                                        <p:strVal val="visible"/>
                                      </p:to>
                                    </p:set>
                                    <p:animEffect transition="in" filter="wipe(left)">
                                      <p:cBhvr>
                                        <p:cTn id="35" dur="500"/>
                                        <p:tgtEl>
                                          <p:spTgt spid="15">
                                            <p:txEl>
                                              <p:pRg st="5" end="5"/>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
                                            <p:txEl>
                                              <p:pRg st="6" end="6"/>
                                            </p:txEl>
                                          </p:spTgt>
                                        </p:tgtEl>
                                        <p:attrNameLst>
                                          <p:attrName>style.visibility</p:attrName>
                                        </p:attrNameLst>
                                      </p:cBhvr>
                                      <p:to>
                                        <p:strVal val="visible"/>
                                      </p:to>
                                    </p:set>
                                    <p:animEffect transition="in" filter="wipe(left)">
                                      <p:cBhvr>
                                        <p:cTn id="38" dur="500"/>
                                        <p:tgtEl>
                                          <p:spTgt spid="15">
                                            <p:txEl>
                                              <p:pRg st="6" end="6"/>
                                            </p:txEl>
                                          </p:spTgt>
                                        </p:tgtEl>
                                      </p:cBhvr>
                                    </p:animEffec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wipe(left)">
                                      <p:cBhvr>
                                        <p:cTn id="45" dur="500"/>
                                        <p:tgtEl>
                                          <p:spTgt spid="15">
                                            <p:txEl>
                                              <p:pRg st="7" end="7"/>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5">
                                            <p:txEl>
                                              <p:pRg st="8" end="8"/>
                                            </p:txEl>
                                          </p:spTgt>
                                        </p:tgtEl>
                                        <p:attrNameLst>
                                          <p:attrName>style.visibility</p:attrName>
                                        </p:attrNameLst>
                                      </p:cBhvr>
                                      <p:to>
                                        <p:strVal val="visible"/>
                                      </p:to>
                                    </p:set>
                                    <p:animEffect transition="in" filter="wipe(left)">
                                      <p:cBhvr>
                                        <p:cTn id="48" dur="50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3">
  <a:themeElements>
    <a:clrScheme name="Custom 1">
      <a:dk1>
        <a:srgbClr val="606060"/>
      </a:dk1>
      <a:lt1>
        <a:srgbClr val="006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5400000" rotWithShape="0">
              <a:srgbClr val="000000">
                <a:alpha val="60000"/>
              </a:srgbClr>
            </a:outerShdw>
          </a:effectLst>
        </a:effectStyle>
        <a:effectStyle>
          <a:effectLst>
            <a:outerShdw blurRad="50800" dist="25400" dir="54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5400000" rotWithShape="0">
              <a:srgbClr val="000000">
                <a:alpha val="60000"/>
              </a:srgbClr>
            </a:outerShdw>
          </a:effectLst>
        </a:effectStyle>
        <a:effectStyle>
          <a:effectLst>
            <a:outerShdw blurRad="50800" dist="25400" dir="54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47715</TotalTime>
  <Words>4139</Words>
  <Application>Microsoft Macintosh PowerPoint</Application>
  <PresentationFormat>Custom</PresentationFormat>
  <Paragraphs>250</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Gill Sans</vt:lpstr>
      <vt:lpstr>Gill Sans Light</vt:lpstr>
      <vt:lpstr>Helvetica</vt:lpstr>
      <vt:lpstr>Helvetica Neue</vt:lpstr>
      <vt:lpstr>Wingdings</vt:lpstr>
      <vt:lpstr>New_Template3</vt:lpstr>
      <vt:lpstr>Learning-Experience Design and Digital Transformation in Lifelong Education  </vt:lpstr>
      <vt:lpstr>Lifelong Education</vt:lpstr>
      <vt:lpstr>Lifelong Education</vt:lpstr>
      <vt:lpstr>Challenges for the Learner</vt:lpstr>
      <vt:lpstr>Challenges for the Learning-Experience Designer</vt:lpstr>
      <vt:lpstr>Challenges for the Learning-Experience Designer</vt:lpstr>
      <vt:lpstr>Challenges for the Learning-Experience Designer</vt:lpstr>
      <vt:lpstr>Challenges for the Learning-Experience Designer</vt:lpstr>
      <vt:lpstr>Challenges for the Learning-Experience Designer</vt:lpstr>
      <vt:lpstr>Challenges for the Learning-Experience Designer</vt:lpstr>
      <vt:lpstr>Challenges for the Learning-Experience Designer</vt:lpstr>
      <vt:lpstr>Help for the Learning-Experience Designer</vt:lpstr>
      <vt:lpstr>Help for the Learning-Experience Designer</vt:lpstr>
      <vt:lpstr>Help for the Learning-Experience Designer</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Learner-Centered Paradigm of Education and Training </dc:title>
  <cp:lastModifiedBy>Reigeluth, Charles M.</cp:lastModifiedBy>
  <cp:revision>116</cp:revision>
  <dcterms:modified xsi:type="dcterms:W3CDTF">2023-08-01T13:08:20Z</dcterms:modified>
</cp:coreProperties>
</file>